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699" r:id="rId2"/>
  </p:sldMasterIdLst>
  <p:notesMasterIdLst>
    <p:notesMasterId r:id="rId38"/>
  </p:notesMasterIdLst>
  <p:sldIdLst>
    <p:sldId id="256" r:id="rId3"/>
    <p:sldId id="378" r:id="rId4"/>
    <p:sldId id="297" r:id="rId5"/>
    <p:sldId id="298" r:id="rId6"/>
    <p:sldId id="379" r:id="rId7"/>
    <p:sldId id="320" r:id="rId8"/>
    <p:sldId id="313" r:id="rId9"/>
    <p:sldId id="336" r:id="rId10"/>
    <p:sldId id="308" r:id="rId11"/>
    <p:sldId id="282" r:id="rId12"/>
    <p:sldId id="380" r:id="rId13"/>
    <p:sldId id="345" r:id="rId14"/>
    <p:sldId id="358" r:id="rId15"/>
    <p:sldId id="339" r:id="rId16"/>
    <p:sldId id="364" r:id="rId17"/>
    <p:sldId id="314" r:id="rId18"/>
    <p:sldId id="315" r:id="rId19"/>
    <p:sldId id="304" r:id="rId20"/>
    <p:sldId id="309" r:id="rId21"/>
    <p:sldId id="346" r:id="rId22"/>
    <p:sldId id="279" r:id="rId23"/>
    <p:sldId id="342" r:id="rId24"/>
    <p:sldId id="361" r:id="rId25"/>
    <p:sldId id="362" r:id="rId26"/>
    <p:sldId id="370" r:id="rId27"/>
    <p:sldId id="344" r:id="rId28"/>
    <p:sldId id="371" r:id="rId29"/>
    <p:sldId id="353" r:id="rId30"/>
    <p:sldId id="335" r:id="rId31"/>
    <p:sldId id="381" r:id="rId32"/>
    <p:sldId id="382" r:id="rId33"/>
    <p:sldId id="385" r:id="rId34"/>
    <p:sldId id="384" r:id="rId35"/>
    <p:sldId id="334" r:id="rId36"/>
    <p:sldId id="262" r:id="rId37"/>
  </p:sldIdLst>
  <p:sldSz cx="9144000" cy="5143500" type="screen16x9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98E"/>
    <a:srgbClr val="E82042"/>
    <a:srgbClr val="AD9945"/>
    <a:srgbClr val="4B519C"/>
    <a:srgbClr val="6AC46F"/>
    <a:srgbClr val="E38471"/>
    <a:srgbClr val="EF6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38EB26-5807-4E17-A715-978716B6E2EB}" v="68" dt="2024-11-18T13:12:57.913"/>
    <p1510:client id="{82E3957D-7C14-4C6D-A69F-5C1B0FBB771D}" v="14" dt="2024-11-18T13:26:58.074"/>
    <p1510:client id="{BC8D04F0-EA7F-427B-AA6A-3D1CD1121C7E}" v="1" dt="2024-11-18T13:17:00.462"/>
    <p1510:client id="{C8873AB7-C52B-47F5-9FF1-F9249E0FDB39}" v="58" dt="2024-11-18T13:22:57.8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8" autoAdjust="0"/>
    <p:restoredTop sz="92736" autoAdjust="0"/>
  </p:normalViewPr>
  <p:slideViewPr>
    <p:cSldViewPr snapToGrid="0" showGuides="1">
      <p:cViewPr varScale="1">
        <p:scale>
          <a:sx n="135" d="100"/>
          <a:sy n="135" d="100"/>
        </p:scale>
        <p:origin x="702" y="120"/>
      </p:cViewPr>
      <p:guideLst>
        <p:guide pos="39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hna Teja" userId="oUNonmEOejJQ2eHDBtkCwvmwVWOAAa9mHqwW/pRfBN0=" providerId="None" clId="Web-{6D649914-BAFB-4BB6-87D0-E9C0F2DDF5CB}"/>
    <pc:docChg chg="modSld">
      <pc:chgData name="Krishna Teja" userId="oUNonmEOejJQ2eHDBtkCwvmwVWOAAa9mHqwW/pRfBN0=" providerId="None" clId="Web-{6D649914-BAFB-4BB6-87D0-E9C0F2DDF5CB}" dt="2024-11-13T12:28:28.239" v="23" actId="20577"/>
      <pc:docMkLst>
        <pc:docMk/>
      </pc:docMkLst>
      <pc:sldChg chg="modSp">
        <pc:chgData name="Krishna Teja" userId="oUNonmEOejJQ2eHDBtkCwvmwVWOAAa9mHqwW/pRfBN0=" providerId="None" clId="Web-{6D649914-BAFB-4BB6-87D0-E9C0F2DDF5CB}" dt="2024-11-13T12:28:28.239" v="23" actId="20577"/>
        <pc:sldMkLst>
          <pc:docMk/>
          <pc:sldMk cId="4139129658" sldId="353"/>
        </pc:sldMkLst>
        <pc:spChg chg="mod">
          <ac:chgData name="Krishna Teja" userId="oUNonmEOejJQ2eHDBtkCwvmwVWOAAa9mHqwW/pRfBN0=" providerId="None" clId="Web-{6D649914-BAFB-4BB6-87D0-E9C0F2DDF5CB}" dt="2024-11-13T12:28:28.239" v="23" actId="20577"/>
          <ac:spMkLst>
            <pc:docMk/>
            <pc:sldMk cId="4139129658" sldId="353"/>
            <ac:spMk id="3" creationId="{AA948F6C-F8E5-3F2B-B5D8-08A64D988A99}"/>
          </ac:spMkLst>
        </pc:spChg>
      </pc:sldChg>
    </pc:docChg>
  </pc:docChgLst>
  <pc:docChgLst>
    <pc:chgData name="Krishna Teja" userId="oUNonmEOejJQ2eHDBtkCwvmwVWOAAa9mHqwW/pRfBN0=" providerId="None" clId="Web-{C8873AB7-C52B-47F5-9FF1-F9249E0FDB39}"/>
    <pc:docChg chg="delSld modSld">
      <pc:chgData name="Krishna Teja" userId="oUNonmEOejJQ2eHDBtkCwvmwVWOAAa9mHqwW/pRfBN0=" providerId="None" clId="Web-{C8873AB7-C52B-47F5-9FF1-F9249E0FDB39}" dt="2024-11-18T13:22:56.306" v="33" actId="20577"/>
      <pc:docMkLst>
        <pc:docMk/>
      </pc:docMkLst>
      <pc:sldChg chg="mod modShow">
        <pc:chgData name="Krishna Teja" userId="oUNonmEOejJQ2eHDBtkCwvmwVWOAAa9mHqwW/pRfBN0=" providerId="None" clId="Web-{C8873AB7-C52B-47F5-9FF1-F9249E0FDB39}" dt="2024-11-18T13:22:03.478" v="11"/>
        <pc:sldMkLst>
          <pc:docMk/>
          <pc:sldMk cId="3760930691" sldId="283"/>
        </pc:sldMkLst>
      </pc:sldChg>
      <pc:sldChg chg="modSp">
        <pc:chgData name="Krishna Teja" userId="oUNonmEOejJQ2eHDBtkCwvmwVWOAAa9mHqwW/pRfBN0=" providerId="None" clId="Web-{C8873AB7-C52B-47F5-9FF1-F9249E0FDB39}" dt="2024-11-18T13:22:25.165" v="18" actId="20577"/>
        <pc:sldMkLst>
          <pc:docMk/>
          <pc:sldMk cId="759683400" sldId="316"/>
        </pc:sldMkLst>
        <pc:spChg chg="mod">
          <ac:chgData name="Krishna Teja" userId="oUNonmEOejJQ2eHDBtkCwvmwVWOAAa9mHqwW/pRfBN0=" providerId="None" clId="Web-{C8873AB7-C52B-47F5-9FF1-F9249E0FDB39}" dt="2024-11-18T13:22:25.165" v="18" actId="20577"/>
          <ac:spMkLst>
            <pc:docMk/>
            <pc:sldMk cId="759683400" sldId="316"/>
            <ac:spMk id="10" creationId="{E6C3A80B-5450-1031-4B55-68DD3DFF0A16}"/>
          </ac:spMkLst>
        </pc:spChg>
      </pc:sldChg>
      <pc:sldChg chg="modSp">
        <pc:chgData name="Krishna Teja" userId="oUNonmEOejJQ2eHDBtkCwvmwVWOAAa9mHqwW/pRfBN0=" providerId="None" clId="Web-{C8873AB7-C52B-47F5-9FF1-F9249E0FDB39}" dt="2024-11-18T13:22:40.259" v="25" actId="20577"/>
        <pc:sldMkLst>
          <pc:docMk/>
          <pc:sldMk cId="478509853" sldId="317"/>
        </pc:sldMkLst>
        <pc:spChg chg="mod">
          <ac:chgData name="Krishna Teja" userId="oUNonmEOejJQ2eHDBtkCwvmwVWOAAa9mHqwW/pRfBN0=" providerId="None" clId="Web-{C8873AB7-C52B-47F5-9FF1-F9249E0FDB39}" dt="2024-11-18T13:22:40.259" v="25" actId="20577"/>
          <ac:spMkLst>
            <pc:docMk/>
            <pc:sldMk cId="478509853" sldId="317"/>
            <ac:spMk id="10" creationId="{E6C3A80B-5450-1031-4B55-68DD3DFF0A16}"/>
          </ac:spMkLst>
        </pc:spChg>
      </pc:sldChg>
      <pc:sldChg chg="modSp">
        <pc:chgData name="Krishna Teja" userId="oUNonmEOejJQ2eHDBtkCwvmwVWOAAa9mHqwW/pRfBN0=" providerId="None" clId="Web-{C8873AB7-C52B-47F5-9FF1-F9249E0FDB39}" dt="2024-11-18T13:22:56.306" v="33" actId="20577"/>
        <pc:sldMkLst>
          <pc:docMk/>
          <pc:sldMk cId="4231794110" sldId="318"/>
        </pc:sldMkLst>
        <pc:spChg chg="mod">
          <ac:chgData name="Krishna Teja" userId="oUNonmEOejJQ2eHDBtkCwvmwVWOAAa9mHqwW/pRfBN0=" providerId="None" clId="Web-{C8873AB7-C52B-47F5-9FF1-F9249E0FDB39}" dt="2024-11-18T13:22:56.306" v="33" actId="20577"/>
          <ac:spMkLst>
            <pc:docMk/>
            <pc:sldMk cId="4231794110" sldId="318"/>
            <ac:spMk id="10" creationId="{E6C3A80B-5450-1031-4B55-68DD3DFF0A16}"/>
          </ac:spMkLst>
        </pc:spChg>
      </pc:sldChg>
      <pc:sldChg chg="modSp">
        <pc:chgData name="Krishna Teja" userId="oUNonmEOejJQ2eHDBtkCwvmwVWOAAa9mHqwW/pRfBN0=" providerId="None" clId="Web-{C8873AB7-C52B-47F5-9FF1-F9249E0FDB39}" dt="2024-11-18T13:18:37.617" v="2" actId="1076"/>
        <pc:sldMkLst>
          <pc:docMk/>
          <pc:sldMk cId="379362711" sldId="339"/>
        </pc:sldMkLst>
        <pc:spChg chg="mod">
          <ac:chgData name="Krishna Teja" userId="oUNonmEOejJQ2eHDBtkCwvmwVWOAAa9mHqwW/pRfBN0=" providerId="None" clId="Web-{C8873AB7-C52B-47F5-9FF1-F9249E0FDB39}" dt="2024-11-18T13:18:33.726" v="1" actId="1076"/>
          <ac:spMkLst>
            <pc:docMk/>
            <pc:sldMk cId="379362711" sldId="339"/>
            <ac:spMk id="2" creationId="{D82DC880-EF86-A179-F7F9-BA8CF8CEC2AA}"/>
          </ac:spMkLst>
        </pc:spChg>
        <pc:spChg chg="mod">
          <ac:chgData name="Krishna Teja" userId="oUNonmEOejJQ2eHDBtkCwvmwVWOAAa9mHqwW/pRfBN0=" providerId="None" clId="Web-{C8873AB7-C52B-47F5-9FF1-F9249E0FDB39}" dt="2024-11-18T13:18:37.617" v="2" actId="1076"/>
          <ac:spMkLst>
            <pc:docMk/>
            <pc:sldMk cId="379362711" sldId="339"/>
            <ac:spMk id="3" creationId="{0C26B8F4-CFB2-88B6-BAF9-5417B64524D1}"/>
          </ac:spMkLst>
        </pc:spChg>
      </pc:sldChg>
      <pc:sldChg chg="modSp">
        <pc:chgData name="Krishna Teja" userId="oUNonmEOejJQ2eHDBtkCwvmwVWOAAa9mHqwW/pRfBN0=" providerId="None" clId="Web-{C8873AB7-C52B-47F5-9FF1-F9249E0FDB39}" dt="2024-11-18T13:21:15.821" v="9" actId="20577"/>
        <pc:sldMkLst>
          <pc:docMk/>
          <pc:sldMk cId="963520639" sldId="342"/>
        </pc:sldMkLst>
        <pc:spChg chg="mod">
          <ac:chgData name="Krishna Teja" userId="oUNonmEOejJQ2eHDBtkCwvmwVWOAAa9mHqwW/pRfBN0=" providerId="None" clId="Web-{C8873AB7-C52B-47F5-9FF1-F9249E0FDB39}" dt="2024-11-18T13:21:15.821" v="9" actId="20577"/>
          <ac:spMkLst>
            <pc:docMk/>
            <pc:sldMk cId="963520639" sldId="342"/>
            <ac:spMk id="12" creationId="{B3929F0E-D1E1-33E8-F45E-3460CDFE31E0}"/>
          </ac:spMkLst>
        </pc:spChg>
      </pc:sldChg>
      <pc:sldChg chg="modSp">
        <pc:chgData name="Krishna Teja" userId="oUNonmEOejJQ2eHDBtkCwvmwVWOAAa9mHqwW/pRfBN0=" providerId="None" clId="Web-{C8873AB7-C52B-47F5-9FF1-F9249E0FDB39}" dt="2024-11-18T13:20:24.961" v="5" actId="20577"/>
        <pc:sldMkLst>
          <pc:docMk/>
          <pc:sldMk cId="3757413566" sldId="346"/>
        </pc:sldMkLst>
        <pc:spChg chg="mod">
          <ac:chgData name="Krishna Teja" userId="oUNonmEOejJQ2eHDBtkCwvmwVWOAAa9mHqwW/pRfBN0=" providerId="None" clId="Web-{C8873AB7-C52B-47F5-9FF1-F9249E0FDB39}" dt="2024-11-18T13:20:24.961" v="5" actId="20577"/>
          <ac:spMkLst>
            <pc:docMk/>
            <pc:sldMk cId="3757413566" sldId="346"/>
            <ac:spMk id="3" creationId="{66B8153A-D709-8679-73DF-CBBAA7DCE7C8}"/>
          </ac:spMkLst>
        </pc:spChg>
      </pc:sldChg>
      <pc:sldChg chg="del">
        <pc:chgData name="Krishna Teja" userId="oUNonmEOejJQ2eHDBtkCwvmwVWOAAa9mHqwW/pRfBN0=" providerId="None" clId="Web-{C8873AB7-C52B-47F5-9FF1-F9249E0FDB39}" dt="2024-11-18T13:21:42.181" v="10"/>
        <pc:sldMkLst>
          <pc:docMk/>
          <pc:sldMk cId="1085302438" sldId="376"/>
        </pc:sldMkLst>
      </pc:sldChg>
      <pc:sldChg chg="del">
        <pc:chgData name="Krishna Teja" userId="oUNonmEOejJQ2eHDBtkCwvmwVWOAAa9mHqwW/pRfBN0=" providerId="None" clId="Web-{C8873AB7-C52B-47F5-9FF1-F9249E0FDB39}" dt="2024-11-18T13:21:00.790" v="6"/>
        <pc:sldMkLst>
          <pc:docMk/>
          <pc:sldMk cId="3342671981" sldId="378"/>
        </pc:sldMkLst>
      </pc:sldChg>
    </pc:docChg>
  </pc:docChgLst>
  <pc:docChgLst>
    <pc:chgData name="Krishna Teja" userId="oUNonmEOejJQ2eHDBtkCwvmwVWOAAa9mHqwW/pRfBN0=" providerId="None" clId="Web-{3A372949-E3D5-4349-8744-B4F5CC896A11}"/>
    <pc:docChg chg="addSld modSld">
      <pc:chgData name="Krishna Teja" userId="oUNonmEOejJQ2eHDBtkCwvmwVWOAAa9mHqwW/pRfBN0=" providerId="None" clId="Web-{3A372949-E3D5-4349-8744-B4F5CC896A11}" dt="2024-11-15T00:55:40.390" v="210" actId="1076"/>
      <pc:docMkLst>
        <pc:docMk/>
      </pc:docMkLst>
      <pc:sldChg chg="addSp delSp modSp">
        <pc:chgData name="Krishna Teja" userId="oUNonmEOejJQ2eHDBtkCwvmwVWOAAa9mHqwW/pRfBN0=" providerId="None" clId="Web-{3A372949-E3D5-4349-8744-B4F5CC896A11}" dt="2024-11-15T00:55:40.390" v="210" actId="1076"/>
        <pc:sldMkLst>
          <pc:docMk/>
          <pc:sldMk cId="3713527404" sldId="279"/>
        </pc:sldMkLst>
        <pc:spChg chg="mod">
          <ac:chgData name="Krishna Teja" userId="oUNonmEOejJQ2eHDBtkCwvmwVWOAAa9mHqwW/pRfBN0=" providerId="None" clId="Web-{3A372949-E3D5-4349-8744-B4F5CC896A11}" dt="2024-11-15T00:52:51.188" v="60" actId="1076"/>
          <ac:spMkLst>
            <pc:docMk/>
            <pc:sldMk cId="3713527404" sldId="279"/>
            <ac:spMk id="2" creationId="{EC148ABC-CE47-354C-152B-CA39D37323A3}"/>
          </ac:spMkLst>
        </pc:spChg>
        <pc:spChg chg="del mod">
          <ac:chgData name="Krishna Teja" userId="oUNonmEOejJQ2eHDBtkCwvmwVWOAAa9mHqwW/pRfBN0=" providerId="None" clId="Web-{3A372949-E3D5-4349-8744-B4F5CC896A11}" dt="2024-11-15T00:52:47.656" v="59"/>
          <ac:spMkLst>
            <pc:docMk/>
            <pc:sldMk cId="3713527404" sldId="279"/>
            <ac:spMk id="3" creationId="{936F2D6F-117A-3581-685F-E610842C0D92}"/>
          </ac:spMkLst>
        </pc:spChg>
        <pc:spChg chg="add mod">
          <ac:chgData name="Krishna Teja" userId="oUNonmEOejJQ2eHDBtkCwvmwVWOAAa9mHqwW/pRfBN0=" providerId="None" clId="Web-{3A372949-E3D5-4349-8744-B4F5CC896A11}" dt="2024-11-15T00:55:30.640" v="206" actId="20577"/>
          <ac:spMkLst>
            <pc:docMk/>
            <pc:sldMk cId="3713527404" sldId="279"/>
            <ac:spMk id="6" creationId="{FAE41F27-D89C-85BD-FAFC-BEB97A822004}"/>
          </ac:spMkLst>
        </pc:spChg>
        <pc:spChg chg="add del mod">
          <ac:chgData name="Krishna Teja" userId="oUNonmEOejJQ2eHDBtkCwvmwVWOAAa9mHqwW/pRfBN0=" providerId="None" clId="Web-{3A372949-E3D5-4349-8744-B4F5CC896A11}" dt="2024-11-15T00:54:18.859" v="155"/>
          <ac:spMkLst>
            <pc:docMk/>
            <pc:sldMk cId="3713527404" sldId="279"/>
            <ac:spMk id="8" creationId="{AD6E15C5-376D-12E5-96EC-A22420596715}"/>
          </ac:spMkLst>
        </pc:spChg>
        <pc:spChg chg="add del mod">
          <ac:chgData name="Krishna Teja" userId="oUNonmEOejJQ2eHDBtkCwvmwVWOAAa9mHqwW/pRfBN0=" providerId="None" clId="Web-{3A372949-E3D5-4349-8744-B4F5CC896A11}" dt="2024-11-15T00:54:18.859" v="154"/>
          <ac:spMkLst>
            <pc:docMk/>
            <pc:sldMk cId="3713527404" sldId="279"/>
            <ac:spMk id="10" creationId="{E23C8A06-2582-10EE-0AFA-BA3BC702C94C}"/>
          </ac:spMkLst>
        </pc:spChg>
        <pc:spChg chg="add del mod">
          <ac:chgData name="Krishna Teja" userId="oUNonmEOejJQ2eHDBtkCwvmwVWOAAa9mHqwW/pRfBN0=" providerId="None" clId="Web-{3A372949-E3D5-4349-8744-B4F5CC896A11}" dt="2024-11-15T00:54:18.859" v="153"/>
          <ac:spMkLst>
            <pc:docMk/>
            <pc:sldMk cId="3713527404" sldId="279"/>
            <ac:spMk id="12" creationId="{7EB32211-E68C-C901-1911-868D7C3354CE}"/>
          </ac:spMkLst>
        </pc:spChg>
        <pc:spChg chg="add del mod">
          <ac:chgData name="Krishna Teja" userId="oUNonmEOejJQ2eHDBtkCwvmwVWOAAa9mHqwW/pRfBN0=" providerId="None" clId="Web-{3A372949-E3D5-4349-8744-B4F5CC896A11}" dt="2024-11-15T00:54:18.859" v="152"/>
          <ac:spMkLst>
            <pc:docMk/>
            <pc:sldMk cId="3713527404" sldId="279"/>
            <ac:spMk id="14" creationId="{AF1CD055-478C-D35A-8787-1F9AF919D79A}"/>
          </ac:spMkLst>
        </pc:spChg>
        <pc:spChg chg="add del mod">
          <ac:chgData name="Krishna Teja" userId="oUNonmEOejJQ2eHDBtkCwvmwVWOAAa9mHqwW/pRfBN0=" providerId="None" clId="Web-{3A372949-E3D5-4349-8744-B4F5CC896A11}" dt="2024-11-15T00:54:18.859" v="149"/>
          <ac:spMkLst>
            <pc:docMk/>
            <pc:sldMk cId="3713527404" sldId="279"/>
            <ac:spMk id="22" creationId="{E0ED76DD-DEF2-99B8-C74B-A7DDC351C81C}"/>
          </ac:spMkLst>
        </pc:spChg>
        <pc:spChg chg="add mod">
          <ac:chgData name="Krishna Teja" userId="oUNonmEOejJQ2eHDBtkCwvmwVWOAAa9mHqwW/pRfBN0=" providerId="None" clId="Web-{3A372949-E3D5-4349-8744-B4F5CC896A11}" dt="2024-11-15T00:54:35.765" v="184" actId="1076"/>
          <ac:spMkLst>
            <pc:docMk/>
            <pc:sldMk cId="3713527404" sldId="279"/>
            <ac:spMk id="28" creationId="{7737956C-27D2-0375-9298-123B2BB7DE4A}"/>
          </ac:spMkLst>
        </pc:spChg>
        <pc:spChg chg="add mod">
          <ac:chgData name="Krishna Teja" userId="oUNonmEOejJQ2eHDBtkCwvmwVWOAAa9mHqwW/pRfBN0=" providerId="None" clId="Web-{3A372949-E3D5-4349-8744-B4F5CC896A11}" dt="2024-11-15T00:54:35.781" v="185" actId="1076"/>
          <ac:spMkLst>
            <pc:docMk/>
            <pc:sldMk cId="3713527404" sldId="279"/>
            <ac:spMk id="30" creationId="{477CD4D3-94D1-D196-6E9F-3954EE3789DC}"/>
          </ac:spMkLst>
        </pc:spChg>
        <pc:spChg chg="add mod">
          <ac:chgData name="Krishna Teja" userId="oUNonmEOejJQ2eHDBtkCwvmwVWOAAa9mHqwW/pRfBN0=" providerId="None" clId="Web-{3A372949-E3D5-4349-8744-B4F5CC896A11}" dt="2024-11-15T00:54:35.781" v="186" actId="1076"/>
          <ac:spMkLst>
            <pc:docMk/>
            <pc:sldMk cId="3713527404" sldId="279"/>
            <ac:spMk id="32" creationId="{58207ABF-82E5-40CD-7F87-CEEE29D73C3A}"/>
          </ac:spMkLst>
        </pc:spChg>
        <pc:spChg chg="add del mod">
          <ac:chgData name="Krishna Teja" userId="oUNonmEOejJQ2eHDBtkCwvmwVWOAAa9mHqwW/pRfBN0=" providerId="None" clId="Web-{3A372949-E3D5-4349-8744-B4F5CC896A11}" dt="2024-11-15T00:54:31.406" v="183"/>
          <ac:spMkLst>
            <pc:docMk/>
            <pc:sldMk cId="3713527404" sldId="279"/>
            <ac:spMk id="34" creationId="{7CA34F01-DBC4-1260-27C0-E1EA8DDE4C71}"/>
          </ac:spMkLst>
        </pc:spChg>
        <pc:spChg chg="add mod">
          <ac:chgData name="Krishna Teja" userId="oUNonmEOejJQ2eHDBtkCwvmwVWOAAa9mHqwW/pRfBN0=" providerId="None" clId="Web-{3A372949-E3D5-4349-8744-B4F5CC896A11}" dt="2024-11-15T00:54:35.812" v="189" actId="1076"/>
          <ac:spMkLst>
            <pc:docMk/>
            <pc:sldMk cId="3713527404" sldId="279"/>
            <ac:spMk id="40" creationId="{B79B15FF-D6E8-969E-A5A7-0C88ED1647C0}"/>
          </ac:spMkLst>
        </pc:spChg>
        <pc:spChg chg="add mod">
          <ac:chgData name="Krishna Teja" userId="oUNonmEOejJQ2eHDBtkCwvmwVWOAAa9mHqwW/pRfBN0=" providerId="None" clId="Web-{3A372949-E3D5-4349-8744-B4F5CC896A11}" dt="2024-11-15T00:55:21.718" v="204" actId="1076"/>
          <ac:spMkLst>
            <pc:docMk/>
            <pc:sldMk cId="3713527404" sldId="279"/>
            <ac:spMk id="45" creationId="{D16F63AE-D830-E874-D60D-7DD3B53D36F6}"/>
          </ac:spMkLst>
        </pc:spChg>
        <pc:spChg chg="add mod">
          <ac:chgData name="Krishna Teja" userId="oUNonmEOejJQ2eHDBtkCwvmwVWOAAa9mHqwW/pRfBN0=" providerId="None" clId="Web-{3A372949-E3D5-4349-8744-B4F5CC896A11}" dt="2024-11-15T00:55:37.343" v="208" actId="1076"/>
          <ac:spMkLst>
            <pc:docMk/>
            <pc:sldMk cId="3713527404" sldId="279"/>
            <ac:spMk id="46" creationId="{832E9402-5CEC-7ADC-9491-A39A89D27D72}"/>
          </ac:spMkLst>
        </pc:spChg>
        <pc:picChg chg="mod">
          <ac:chgData name="Krishna Teja" userId="oUNonmEOejJQ2eHDBtkCwvmwVWOAAa9mHqwW/pRfBN0=" providerId="None" clId="Web-{3A372949-E3D5-4349-8744-B4F5CC896A11}" dt="2024-11-15T00:55:38.827" v="209" actId="1076"/>
          <ac:picMkLst>
            <pc:docMk/>
            <pc:sldMk cId="3713527404" sldId="279"/>
            <ac:picMk id="20" creationId="{F0286307-5D07-8047-5012-D13EB486738C}"/>
          </ac:picMkLst>
        </pc:picChg>
        <pc:picChg chg="mod">
          <ac:chgData name="Krishna Teja" userId="oUNonmEOejJQ2eHDBtkCwvmwVWOAAa9mHqwW/pRfBN0=" providerId="None" clId="Web-{3A372949-E3D5-4349-8744-B4F5CC896A11}" dt="2024-11-15T00:55:40.390" v="210" actId="1076"/>
          <ac:picMkLst>
            <pc:docMk/>
            <pc:sldMk cId="3713527404" sldId="279"/>
            <ac:picMk id="21" creationId="{C1C1FE93-4853-4E7C-43B9-5CFFB308340A}"/>
          </ac:picMkLst>
        </pc:picChg>
        <pc:cxnChg chg="add del mod">
          <ac:chgData name="Krishna Teja" userId="oUNonmEOejJQ2eHDBtkCwvmwVWOAAa9mHqwW/pRfBN0=" providerId="None" clId="Web-{3A372949-E3D5-4349-8744-B4F5CC896A11}" dt="2024-11-15T00:54:18.859" v="151"/>
          <ac:cxnSpMkLst>
            <pc:docMk/>
            <pc:sldMk cId="3713527404" sldId="279"/>
            <ac:cxnSpMk id="16" creationId="{A21D5FD5-4E43-91DD-2812-A174E064A7CD}"/>
          </ac:cxnSpMkLst>
        </pc:cxnChg>
        <pc:cxnChg chg="add del mod">
          <ac:chgData name="Krishna Teja" userId="oUNonmEOejJQ2eHDBtkCwvmwVWOAAa9mHqwW/pRfBN0=" providerId="None" clId="Web-{3A372949-E3D5-4349-8744-B4F5CC896A11}" dt="2024-11-15T00:54:18.859" v="150"/>
          <ac:cxnSpMkLst>
            <pc:docMk/>
            <pc:sldMk cId="3713527404" sldId="279"/>
            <ac:cxnSpMk id="18" creationId="{EB6DBE11-8225-0DEA-0450-FD7E84BC7EED}"/>
          </ac:cxnSpMkLst>
        </pc:cxnChg>
        <pc:cxnChg chg="add del mod">
          <ac:chgData name="Krishna Teja" userId="oUNonmEOejJQ2eHDBtkCwvmwVWOAAa9mHqwW/pRfBN0=" providerId="None" clId="Web-{3A372949-E3D5-4349-8744-B4F5CC896A11}" dt="2024-11-15T00:54:18.843" v="148"/>
          <ac:cxnSpMkLst>
            <pc:docMk/>
            <pc:sldMk cId="3713527404" sldId="279"/>
            <ac:cxnSpMk id="24" creationId="{10F537B0-36A5-9DAB-8510-7626646788DF}"/>
          </ac:cxnSpMkLst>
        </pc:cxnChg>
        <pc:cxnChg chg="add del mod">
          <ac:chgData name="Krishna Teja" userId="oUNonmEOejJQ2eHDBtkCwvmwVWOAAa9mHqwW/pRfBN0=" providerId="None" clId="Web-{3A372949-E3D5-4349-8744-B4F5CC896A11}" dt="2024-11-15T00:54:18.843" v="147"/>
          <ac:cxnSpMkLst>
            <pc:docMk/>
            <pc:sldMk cId="3713527404" sldId="279"/>
            <ac:cxnSpMk id="26" creationId="{D9581136-ABD0-FFB9-26AE-867C9BCDC168}"/>
          </ac:cxnSpMkLst>
        </pc:cxnChg>
        <pc:cxnChg chg="add mod">
          <ac:chgData name="Krishna Teja" userId="oUNonmEOejJQ2eHDBtkCwvmwVWOAAa9mHqwW/pRfBN0=" providerId="None" clId="Web-{3A372949-E3D5-4349-8744-B4F5CC896A11}" dt="2024-11-15T00:54:35.796" v="187" actId="1076"/>
          <ac:cxnSpMkLst>
            <pc:docMk/>
            <pc:sldMk cId="3713527404" sldId="279"/>
            <ac:cxnSpMk id="36" creationId="{BCF75A6B-B42E-55E5-616C-B2B8D33EF8A2}"/>
          </ac:cxnSpMkLst>
        </pc:cxnChg>
        <pc:cxnChg chg="add mod">
          <ac:chgData name="Krishna Teja" userId="oUNonmEOejJQ2eHDBtkCwvmwVWOAAa9mHqwW/pRfBN0=" providerId="None" clId="Web-{3A372949-E3D5-4349-8744-B4F5CC896A11}" dt="2024-11-15T00:54:35.812" v="188" actId="1076"/>
          <ac:cxnSpMkLst>
            <pc:docMk/>
            <pc:sldMk cId="3713527404" sldId="279"/>
            <ac:cxnSpMk id="38" creationId="{36CA5281-B27B-339B-94B0-E08F35D5C44F}"/>
          </ac:cxnSpMkLst>
        </pc:cxnChg>
        <pc:cxnChg chg="add mod">
          <ac:chgData name="Krishna Teja" userId="oUNonmEOejJQ2eHDBtkCwvmwVWOAAa9mHqwW/pRfBN0=" providerId="None" clId="Web-{3A372949-E3D5-4349-8744-B4F5CC896A11}" dt="2024-11-15T00:54:35.828" v="190" actId="1076"/>
          <ac:cxnSpMkLst>
            <pc:docMk/>
            <pc:sldMk cId="3713527404" sldId="279"/>
            <ac:cxnSpMk id="42" creationId="{392E141A-2494-44DA-DFE7-E0E47AE1772A}"/>
          </ac:cxnSpMkLst>
        </pc:cxnChg>
        <pc:cxnChg chg="add del mod">
          <ac:chgData name="Krishna Teja" userId="oUNonmEOejJQ2eHDBtkCwvmwVWOAAa9mHqwW/pRfBN0=" providerId="None" clId="Web-{3A372949-E3D5-4349-8744-B4F5CC896A11}" dt="2024-11-15T00:54:44.437" v="194"/>
          <ac:cxnSpMkLst>
            <pc:docMk/>
            <pc:sldMk cId="3713527404" sldId="279"/>
            <ac:cxnSpMk id="44" creationId="{0075749E-43E3-C1BC-9947-7F555B06450F}"/>
          </ac:cxnSpMkLst>
        </pc:cxnChg>
      </pc:sldChg>
      <pc:sldChg chg="addSp delSp modSp mod modShow">
        <pc:chgData name="Krishna Teja" userId="oUNonmEOejJQ2eHDBtkCwvmwVWOAAa9mHqwW/pRfBN0=" providerId="None" clId="Web-{3A372949-E3D5-4349-8744-B4F5CC896A11}" dt="2024-11-15T00:53:57.922" v="106" actId="1076"/>
        <pc:sldMkLst>
          <pc:docMk/>
          <pc:sldMk cId="150163399" sldId="323"/>
        </pc:sldMkLst>
        <pc:spChg chg="add mod">
          <ac:chgData name="Krishna Teja" userId="oUNonmEOejJQ2eHDBtkCwvmwVWOAAa9mHqwW/pRfBN0=" providerId="None" clId="Web-{3A372949-E3D5-4349-8744-B4F5CC896A11}" dt="2024-11-15T00:53:57.890" v="103" actId="1076"/>
          <ac:spMkLst>
            <pc:docMk/>
            <pc:sldMk cId="150163399" sldId="323"/>
            <ac:spMk id="4" creationId="{DC09C84D-C484-859A-15EE-92F1E3FE7E10}"/>
          </ac:spMkLst>
        </pc:spChg>
        <pc:spChg chg="add del mod">
          <ac:chgData name="Krishna Teja" userId="oUNonmEOejJQ2eHDBtkCwvmwVWOAAa9mHqwW/pRfBN0=" providerId="None" clId="Web-{3A372949-E3D5-4349-8744-B4F5CC896A11}" dt="2024-11-15T00:53:40.047" v="99"/>
          <ac:spMkLst>
            <pc:docMk/>
            <pc:sldMk cId="150163399" sldId="323"/>
            <ac:spMk id="6" creationId="{8DDB8EFA-57F5-9CB7-F8DC-CEF2E82894DE}"/>
          </ac:spMkLst>
        </pc:spChg>
        <pc:spChg chg="add mod">
          <ac:chgData name="Krishna Teja" userId="oUNonmEOejJQ2eHDBtkCwvmwVWOAAa9mHqwW/pRfBN0=" providerId="None" clId="Web-{3A372949-E3D5-4349-8744-B4F5CC896A11}" dt="2024-11-15T00:53:48.437" v="102" actId="1076"/>
          <ac:spMkLst>
            <pc:docMk/>
            <pc:sldMk cId="150163399" sldId="323"/>
            <ac:spMk id="8" creationId="{2D7B0EA6-F545-057D-766C-269A1BD28980}"/>
          </ac:spMkLst>
        </pc:spChg>
        <pc:spChg chg="add del mod">
          <ac:chgData name="Krishna Teja" userId="oUNonmEOejJQ2eHDBtkCwvmwVWOAAa9mHqwW/pRfBN0=" providerId="None" clId="Web-{3A372949-E3D5-4349-8744-B4F5CC896A11}" dt="2024-11-15T00:53:38.781" v="98"/>
          <ac:spMkLst>
            <pc:docMk/>
            <pc:sldMk cId="150163399" sldId="323"/>
            <ac:spMk id="9" creationId="{958CB2A6-9864-936F-B7A2-BFB0200C8FDA}"/>
          </ac:spMkLst>
        </pc:spChg>
        <pc:spChg chg="add mod">
          <ac:chgData name="Krishna Teja" userId="oUNonmEOejJQ2eHDBtkCwvmwVWOAAa9mHqwW/pRfBN0=" providerId="None" clId="Web-{3A372949-E3D5-4349-8744-B4F5CC896A11}" dt="2024-11-15T00:53:36.344" v="89" actId="1076"/>
          <ac:spMkLst>
            <pc:docMk/>
            <pc:sldMk cId="150163399" sldId="323"/>
            <ac:spMk id="10" creationId="{AC279A4F-2F6D-DB01-A793-757BEB550FF9}"/>
          </ac:spMkLst>
        </pc:spChg>
        <pc:spChg chg="add mod">
          <ac:chgData name="Krishna Teja" userId="oUNonmEOejJQ2eHDBtkCwvmwVWOAAa9mHqwW/pRfBN0=" providerId="None" clId="Web-{3A372949-E3D5-4349-8744-B4F5CC896A11}" dt="2024-11-15T00:53:57.890" v="104" actId="1076"/>
          <ac:spMkLst>
            <pc:docMk/>
            <pc:sldMk cId="150163399" sldId="323"/>
            <ac:spMk id="11" creationId="{C68A65C4-D725-B9EC-CB9F-673967392E8E}"/>
          </ac:spMkLst>
        </pc:spChg>
        <pc:spChg chg="add mod">
          <ac:chgData name="Krishna Teja" userId="oUNonmEOejJQ2eHDBtkCwvmwVWOAAa9mHqwW/pRfBN0=" providerId="None" clId="Web-{3A372949-E3D5-4349-8744-B4F5CC896A11}" dt="2024-11-15T00:53:36.406" v="94" actId="1076"/>
          <ac:spMkLst>
            <pc:docMk/>
            <pc:sldMk cId="150163399" sldId="323"/>
            <ac:spMk id="18" creationId="{26F3A8FB-1F0E-7EB4-AE51-4D0C5BC5CFC6}"/>
          </ac:spMkLst>
        </pc:spChg>
        <pc:cxnChg chg="add mod">
          <ac:chgData name="Krishna Teja" userId="oUNonmEOejJQ2eHDBtkCwvmwVWOAAa9mHqwW/pRfBN0=" providerId="None" clId="Web-{3A372949-E3D5-4349-8744-B4F5CC896A11}" dt="2024-11-15T00:53:36.375" v="91" actId="1076"/>
          <ac:cxnSpMkLst>
            <pc:docMk/>
            <pc:sldMk cId="150163399" sldId="323"/>
            <ac:cxnSpMk id="12" creationId="{B65DF9EA-688D-1956-D9BB-B9AA0C0FDA2D}"/>
          </ac:cxnSpMkLst>
        </pc:cxnChg>
        <pc:cxnChg chg="add del mod">
          <ac:chgData name="Krishna Teja" userId="oUNonmEOejJQ2eHDBtkCwvmwVWOAAa9mHqwW/pRfBN0=" providerId="None" clId="Web-{3A372949-E3D5-4349-8744-B4F5CC896A11}" dt="2024-11-15T00:53:41.844" v="101"/>
          <ac:cxnSpMkLst>
            <pc:docMk/>
            <pc:sldMk cId="150163399" sldId="323"/>
            <ac:cxnSpMk id="14" creationId="{A180BA32-320B-99B6-5394-636E3D4223AE}"/>
          </ac:cxnSpMkLst>
        </pc:cxnChg>
        <pc:cxnChg chg="add mod">
          <ac:chgData name="Krishna Teja" userId="oUNonmEOejJQ2eHDBtkCwvmwVWOAAa9mHqwW/pRfBN0=" providerId="None" clId="Web-{3A372949-E3D5-4349-8744-B4F5CC896A11}" dt="2024-11-15T00:53:36.390" v="93" actId="1076"/>
          <ac:cxnSpMkLst>
            <pc:docMk/>
            <pc:sldMk cId="150163399" sldId="323"/>
            <ac:cxnSpMk id="16" creationId="{121DCDE4-4E1D-026D-7E17-D0D9AB346AF0}"/>
          </ac:cxnSpMkLst>
        </pc:cxnChg>
        <pc:cxnChg chg="add del mod">
          <ac:chgData name="Krishna Teja" userId="oUNonmEOejJQ2eHDBtkCwvmwVWOAAa9mHqwW/pRfBN0=" providerId="None" clId="Web-{3A372949-E3D5-4349-8744-B4F5CC896A11}" dt="2024-11-15T00:53:41.109" v="100"/>
          <ac:cxnSpMkLst>
            <pc:docMk/>
            <pc:sldMk cId="150163399" sldId="323"/>
            <ac:cxnSpMk id="20" creationId="{90F0BA58-9CD0-24F1-8EC2-A9399359CE5B}"/>
          </ac:cxnSpMkLst>
        </pc:cxnChg>
        <pc:cxnChg chg="add mod">
          <ac:chgData name="Krishna Teja" userId="oUNonmEOejJQ2eHDBtkCwvmwVWOAAa9mHqwW/pRfBN0=" providerId="None" clId="Web-{3A372949-E3D5-4349-8744-B4F5CC896A11}" dt="2024-11-15T00:53:57.906" v="105" actId="1076"/>
          <ac:cxnSpMkLst>
            <pc:docMk/>
            <pc:sldMk cId="150163399" sldId="323"/>
            <ac:cxnSpMk id="28" creationId="{1B964CC0-9052-21ED-F841-410AFC11D84C}"/>
          </ac:cxnSpMkLst>
        </pc:cxnChg>
        <pc:cxnChg chg="add mod">
          <ac:chgData name="Krishna Teja" userId="oUNonmEOejJQ2eHDBtkCwvmwVWOAAa9mHqwW/pRfBN0=" providerId="None" clId="Web-{3A372949-E3D5-4349-8744-B4F5CC896A11}" dt="2024-11-15T00:53:57.922" v="106" actId="1076"/>
          <ac:cxnSpMkLst>
            <pc:docMk/>
            <pc:sldMk cId="150163399" sldId="323"/>
            <ac:cxnSpMk id="29" creationId="{E598BA6A-DF16-E4F2-A5A0-74A25E592F7F}"/>
          </ac:cxnSpMkLst>
        </pc:cxnChg>
      </pc:sldChg>
      <pc:sldChg chg="addSp delSp modSp new">
        <pc:chgData name="Krishna Teja" userId="oUNonmEOejJQ2eHDBtkCwvmwVWOAAa9mHqwW/pRfBN0=" providerId="None" clId="Web-{3A372949-E3D5-4349-8744-B4F5CC896A11}" dt="2024-11-15T00:52:44.078" v="58" actId="20577"/>
        <pc:sldMkLst>
          <pc:docMk/>
          <pc:sldMk cId="3342671981" sldId="378"/>
        </pc:sldMkLst>
        <pc:spChg chg="del">
          <ac:chgData name="Krishna Teja" userId="oUNonmEOejJQ2eHDBtkCwvmwVWOAAa9mHqwW/pRfBN0=" providerId="None" clId="Web-{3A372949-E3D5-4349-8744-B4F5CC896A11}" dt="2024-11-15T00:51:20.594" v="7"/>
          <ac:spMkLst>
            <pc:docMk/>
            <pc:sldMk cId="3342671981" sldId="378"/>
            <ac:spMk id="2" creationId="{0B2185B8-CD0D-B158-6C3F-E7741EAC72F5}"/>
          </ac:spMkLst>
        </pc:spChg>
        <pc:spChg chg="del">
          <ac:chgData name="Krishna Teja" userId="oUNonmEOejJQ2eHDBtkCwvmwVWOAAa9mHqwW/pRfBN0=" providerId="None" clId="Web-{3A372949-E3D5-4349-8744-B4F5CC896A11}" dt="2024-11-15T00:51:20.594" v="6"/>
          <ac:spMkLst>
            <pc:docMk/>
            <pc:sldMk cId="3342671981" sldId="378"/>
            <ac:spMk id="3" creationId="{C2DACDDD-059E-4114-720D-1B113937EEED}"/>
          </ac:spMkLst>
        </pc:spChg>
        <pc:spChg chg="add mod">
          <ac:chgData name="Krishna Teja" userId="oUNonmEOejJQ2eHDBtkCwvmwVWOAAa9mHqwW/pRfBN0=" providerId="None" clId="Web-{3A372949-E3D5-4349-8744-B4F5CC896A11}" dt="2024-11-15T00:52:44.078" v="58" actId="20577"/>
          <ac:spMkLst>
            <pc:docMk/>
            <pc:sldMk cId="3342671981" sldId="378"/>
            <ac:spMk id="5" creationId="{71A1059A-C057-394D-C66F-0A58818E238A}"/>
          </ac:spMkLst>
        </pc:spChg>
      </pc:sldChg>
    </pc:docChg>
  </pc:docChgLst>
  <pc:docChgLst>
    <pc:chgData name="Krishna Teja" userId="oUNonmEOejJQ2eHDBtkCwvmwVWOAAa9mHqwW/pRfBN0=" providerId="None" clId="Web-{BC8D04F0-EA7F-427B-AA6A-3D1CD1121C7E}"/>
    <pc:docChg chg="modSld">
      <pc:chgData name="Krishna Teja" userId="oUNonmEOejJQ2eHDBtkCwvmwVWOAAa9mHqwW/pRfBN0=" providerId="None" clId="Web-{BC8D04F0-EA7F-427B-AA6A-3D1CD1121C7E}" dt="2024-11-18T13:17:00.462" v="0"/>
      <pc:docMkLst>
        <pc:docMk/>
      </pc:docMkLst>
      <pc:sldChg chg="addAnim">
        <pc:chgData name="Krishna Teja" userId="oUNonmEOejJQ2eHDBtkCwvmwVWOAAa9mHqwW/pRfBN0=" providerId="None" clId="Web-{BC8D04F0-EA7F-427B-AA6A-3D1CD1121C7E}" dt="2024-11-18T13:17:00.462" v="0"/>
        <pc:sldMkLst>
          <pc:docMk/>
          <pc:sldMk cId="2620380762" sldId="358"/>
        </pc:sldMkLst>
      </pc:sldChg>
    </pc:docChg>
  </pc:docChgLst>
  <pc:docChgLst>
    <pc:chgData name="Krishna Teja" userId="oUNonmEOejJQ2eHDBtkCwvmwVWOAAa9mHqwW/pRfBN0=" providerId="None" clId="Web-{DF06E093-0EC6-4909-B66B-E176F6143DA2}"/>
    <pc:docChg chg="modSld">
      <pc:chgData name="Krishna Teja" userId="oUNonmEOejJQ2eHDBtkCwvmwVWOAAa9mHqwW/pRfBN0=" providerId="None" clId="Web-{DF06E093-0EC6-4909-B66B-E176F6143DA2}" dt="2024-10-30T02:14:19.837" v="0" actId="14100"/>
      <pc:docMkLst>
        <pc:docMk/>
      </pc:docMkLst>
      <pc:sldChg chg="modSp">
        <pc:chgData name="Krishna Teja" userId="oUNonmEOejJQ2eHDBtkCwvmwVWOAAa9mHqwW/pRfBN0=" providerId="None" clId="Web-{DF06E093-0EC6-4909-B66B-E176F6143DA2}" dt="2024-10-30T02:14:19.837" v="0" actId="14100"/>
        <pc:sldMkLst>
          <pc:docMk/>
          <pc:sldMk cId="2318990820" sldId="313"/>
        </pc:sldMkLst>
        <pc:spChg chg="mod">
          <ac:chgData name="Krishna Teja" userId="oUNonmEOejJQ2eHDBtkCwvmwVWOAAa9mHqwW/pRfBN0=" providerId="None" clId="Web-{DF06E093-0EC6-4909-B66B-E176F6143DA2}" dt="2024-10-30T02:14:19.837" v="0" actId="14100"/>
          <ac:spMkLst>
            <pc:docMk/>
            <pc:sldMk cId="2318990820" sldId="313"/>
            <ac:spMk id="2" creationId="{97CB055E-547A-3DEB-A10C-43463E7F1EF8}"/>
          </ac:spMkLst>
        </pc:spChg>
      </pc:sldChg>
    </pc:docChg>
  </pc:docChgLst>
  <pc:docChgLst>
    <pc:chgData name="Krishna Teja" userId="oUNonmEOejJQ2eHDBtkCwvmwVWOAAa9mHqwW/pRfBN0=" providerId="None" clId="Web-{41BB3AD8-36C2-47AB-A015-9573DB9CB648}"/>
    <pc:docChg chg="addSld modSld">
      <pc:chgData name="Krishna Teja" userId="oUNonmEOejJQ2eHDBtkCwvmwVWOAAa9mHqwW/pRfBN0=" providerId="None" clId="Web-{41BB3AD8-36C2-47AB-A015-9573DB9CB648}" dt="2024-11-12T20:08:56.243" v="620"/>
      <pc:docMkLst>
        <pc:docMk/>
      </pc:docMkLst>
      <pc:sldChg chg="modSp">
        <pc:chgData name="Krishna Teja" userId="oUNonmEOejJQ2eHDBtkCwvmwVWOAAa9mHqwW/pRfBN0=" providerId="None" clId="Web-{41BB3AD8-36C2-47AB-A015-9573DB9CB648}" dt="2024-11-12T17:13:45.871" v="19" actId="20577"/>
        <pc:sldMkLst>
          <pc:docMk/>
          <pc:sldMk cId="1062308441" sldId="275"/>
        </pc:sldMkLst>
        <pc:spChg chg="mod">
          <ac:chgData name="Krishna Teja" userId="oUNonmEOejJQ2eHDBtkCwvmwVWOAAa9mHqwW/pRfBN0=" providerId="None" clId="Web-{41BB3AD8-36C2-47AB-A015-9573DB9CB648}" dt="2024-11-12T17:13:45.871" v="19" actId="20577"/>
          <ac:spMkLst>
            <pc:docMk/>
            <pc:sldMk cId="1062308441" sldId="275"/>
            <ac:spMk id="3" creationId="{38799578-0E40-E4B7-BD06-4955AE4A5CB4}"/>
          </ac:spMkLst>
        </pc:spChg>
      </pc:sldChg>
      <pc:sldChg chg="addSp modSp">
        <pc:chgData name="Krishna Teja" userId="oUNonmEOejJQ2eHDBtkCwvmwVWOAAa9mHqwW/pRfBN0=" providerId="None" clId="Web-{41BB3AD8-36C2-47AB-A015-9573DB9CB648}" dt="2024-11-12T20:08:56.243" v="620"/>
        <pc:sldMkLst>
          <pc:docMk/>
          <pc:sldMk cId="963520639" sldId="342"/>
        </pc:sldMkLst>
        <pc:spChg chg="add">
          <ac:chgData name="Krishna Teja" userId="oUNonmEOejJQ2eHDBtkCwvmwVWOAAa9mHqwW/pRfBN0=" providerId="None" clId="Web-{41BB3AD8-36C2-47AB-A015-9573DB9CB648}" dt="2024-11-12T20:08:47.227" v="615"/>
          <ac:spMkLst>
            <pc:docMk/>
            <pc:sldMk cId="963520639" sldId="342"/>
            <ac:spMk id="4" creationId="{6DAE0038-C498-901B-AEF6-C9D4C9993F5F}"/>
          </ac:spMkLst>
        </pc:spChg>
        <pc:spChg chg="add">
          <ac:chgData name="Krishna Teja" userId="oUNonmEOejJQ2eHDBtkCwvmwVWOAAa9mHqwW/pRfBN0=" providerId="None" clId="Web-{41BB3AD8-36C2-47AB-A015-9573DB9CB648}" dt="2024-11-12T20:08:51.055" v="616"/>
          <ac:spMkLst>
            <pc:docMk/>
            <pc:sldMk cId="963520639" sldId="342"/>
            <ac:spMk id="6" creationId="{388705E9-BA11-BB48-9B64-A8CA966E4B80}"/>
          </ac:spMkLst>
        </pc:spChg>
        <pc:spChg chg="add">
          <ac:chgData name="Krishna Teja" userId="oUNonmEOejJQ2eHDBtkCwvmwVWOAAa9mHqwW/pRfBN0=" providerId="None" clId="Web-{41BB3AD8-36C2-47AB-A015-9573DB9CB648}" dt="2024-11-12T20:08:54.336" v="617"/>
          <ac:spMkLst>
            <pc:docMk/>
            <pc:sldMk cId="963520639" sldId="342"/>
            <ac:spMk id="10" creationId="{E143A12F-F0D6-B399-0F25-8A19781EFAFE}"/>
          </ac:spMkLst>
        </pc:spChg>
        <pc:spChg chg="add">
          <ac:chgData name="Krishna Teja" userId="oUNonmEOejJQ2eHDBtkCwvmwVWOAAa9mHqwW/pRfBN0=" providerId="None" clId="Web-{41BB3AD8-36C2-47AB-A015-9573DB9CB648}" dt="2024-11-12T20:08:56.040" v="618"/>
          <ac:spMkLst>
            <pc:docMk/>
            <pc:sldMk cId="963520639" sldId="342"/>
            <ac:spMk id="12" creationId="{B3929F0E-D1E1-33E8-F45E-3460CDFE31E0}"/>
          </ac:spMkLst>
        </pc:spChg>
        <pc:spChg chg="add mod">
          <ac:chgData name="Krishna Teja" userId="oUNonmEOejJQ2eHDBtkCwvmwVWOAAa9mHqwW/pRfBN0=" providerId="None" clId="Web-{41BB3AD8-36C2-47AB-A015-9573DB9CB648}" dt="2024-11-12T20:08:56.243" v="620"/>
          <ac:spMkLst>
            <pc:docMk/>
            <pc:sldMk cId="963520639" sldId="342"/>
            <ac:spMk id="13" creationId="{E060A8D5-A23D-0022-3631-C5CE534170CF}"/>
          </ac:spMkLst>
        </pc:spChg>
        <pc:picChg chg="mod">
          <ac:chgData name="Krishna Teja" userId="oUNonmEOejJQ2eHDBtkCwvmwVWOAAa9mHqwW/pRfBN0=" providerId="None" clId="Web-{41BB3AD8-36C2-47AB-A015-9573DB9CB648}" dt="2024-11-12T20:08:36.680" v="614" actId="1076"/>
          <ac:picMkLst>
            <pc:docMk/>
            <pc:sldMk cId="963520639" sldId="342"/>
            <ac:picMk id="8" creationId="{99A727CF-9395-F2F8-F602-F9D35EB4235E}"/>
          </ac:picMkLst>
        </pc:picChg>
      </pc:sldChg>
      <pc:sldChg chg="addSp modSp">
        <pc:chgData name="Krishna Teja" userId="oUNonmEOejJQ2eHDBtkCwvmwVWOAAa9mHqwW/pRfBN0=" providerId="None" clId="Web-{41BB3AD8-36C2-47AB-A015-9573DB9CB648}" dt="2024-11-12T18:07:43.206" v="533" actId="20577"/>
        <pc:sldMkLst>
          <pc:docMk/>
          <pc:sldMk cId="1718699361" sldId="345"/>
        </pc:sldMkLst>
        <pc:spChg chg="add mod">
          <ac:chgData name="Krishna Teja" userId="oUNonmEOejJQ2eHDBtkCwvmwVWOAAa9mHqwW/pRfBN0=" providerId="None" clId="Web-{41BB3AD8-36C2-47AB-A015-9573DB9CB648}" dt="2024-11-12T18:07:43.206" v="533" actId="20577"/>
          <ac:spMkLst>
            <pc:docMk/>
            <pc:sldMk cId="1718699361" sldId="345"/>
            <ac:spMk id="3" creationId="{450EEA92-239E-C083-5547-2568BDAD3C44}"/>
          </ac:spMkLst>
        </pc:spChg>
        <pc:picChg chg="mod">
          <ac:chgData name="Krishna Teja" userId="oUNonmEOejJQ2eHDBtkCwvmwVWOAAa9mHqwW/pRfBN0=" providerId="None" clId="Web-{41BB3AD8-36C2-47AB-A015-9573DB9CB648}" dt="2024-11-12T18:06:19.004" v="437" actId="1076"/>
          <ac:picMkLst>
            <pc:docMk/>
            <pc:sldMk cId="1718699361" sldId="345"/>
            <ac:picMk id="4" creationId="{CEFEF85A-9295-79B0-3A87-C33E27C136BE}"/>
          </ac:picMkLst>
        </pc:picChg>
        <pc:picChg chg="mod">
          <ac:chgData name="Krishna Teja" userId="oUNonmEOejJQ2eHDBtkCwvmwVWOAAa9mHqwW/pRfBN0=" providerId="None" clId="Web-{41BB3AD8-36C2-47AB-A015-9573DB9CB648}" dt="2024-11-12T18:06:17.238" v="436" actId="1076"/>
          <ac:picMkLst>
            <pc:docMk/>
            <pc:sldMk cId="1718699361" sldId="345"/>
            <ac:picMk id="5" creationId="{240DDE41-938E-8157-D007-FFD0A1BE8FB4}"/>
          </ac:picMkLst>
        </pc:picChg>
      </pc:sldChg>
      <pc:sldChg chg="addSp modSp">
        <pc:chgData name="Krishna Teja" userId="oUNonmEOejJQ2eHDBtkCwvmwVWOAAa9mHqwW/pRfBN0=" providerId="None" clId="Web-{41BB3AD8-36C2-47AB-A015-9573DB9CB648}" dt="2024-11-12T20:08:22.492" v="613" actId="20577"/>
        <pc:sldMkLst>
          <pc:docMk/>
          <pc:sldMk cId="3757413566" sldId="346"/>
        </pc:sldMkLst>
        <pc:spChg chg="mod">
          <ac:chgData name="Krishna Teja" userId="oUNonmEOejJQ2eHDBtkCwvmwVWOAAa9mHqwW/pRfBN0=" providerId="None" clId="Web-{41BB3AD8-36C2-47AB-A015-9573DB9CB648}" dt="2024-11-12T20:06:11.599" v="583" actId="1076"/>
          <ac:spMkLst>
            <pc:docMk/>
            <pc:sldMk cId="3757413566" sldId="346"/>
            <ac:spMk id="2" creationId="{FF5CF426-5223-2E16-F424-F3D260B87802}"/>
          </ac:spMkLst>
        </pc:spChg>
        <pc:spChg chg="add mod">
          <ac:chgData name="Krishna Teja" userId="oUNonmEOejJQ2eHDBtkCwvmwVWOAAa9mHqwW/pRfBN0=" providerId="None" clId="Web-{41BB3AD8-36C2-47AB-A015-9573DB9CB648}" dt="2024-11-12T20:08:22.492" v="613" actId="20577"/>
          <ac:spMkLst>
            <pc:docMk/>
            <pc:sldMk cId="3757413566" sldId="346"/>
            <ac:spMk id="3" creationId="{66B8153A-D709-8679-73DF-CBBAA7DCE7C8}"/>
          </ac:spMkLst>
        </pc:spChg>
        <pc:picChg chg="mod">
          <ac:chgData name="Krishna Teja" userId="oUNonmEOejJQ2eHDBtkCwvmwVWOAAa9mHqwW/pRfBN0=" providerId="None" clId="Web-{41BB3AD8-36C2-47AB-A015-9573DB9CB648}" dt="2024-11-12T18:07:57.847" v="534" actId="1076"/>
          <ac:picMkLst>
            <pc:docMk/>
            <pc:sldMk cId="3757413566" sldId="346"/>
            <ac:picMk id="4" creationId="{EAC79FFB-F103-9EBB-DEEF-310B5C7B658F}"/>
          </ac:picMkLst>
        </pc:picChg>
        <pc:picChg chg="mod">
          <ac:chgData name="Krishna Teja" userId="oUNonmEOejJQ2eHDBtkCwvmwVWOAAa9mHqwW/pRfBN0=" providerId="None" clId="Web-{41BB3AD8-36C2-47AB-A015-9573DB9CB648}" dt="2024-11-12T18:07:59.441" v="535" actId="1076"/>
          <ac:picMkLst>
            <pc:docMk/>
            <pc:sldMk cId="3757413566" sldId="346"/>
            <ac:picMk id="5" creationId="{7CADD5CA-278F-84C3-883A-E3A10EC29D76}"/>
          </ac:picMkLst>
        </pc:picChg>
      </pc:sldChg>
      <pc:sldChg chg="addSp delSp modSp add replId">
        <pc:chgData name="Krishna Teja" userId="oUNonmEOejJQ2eHDBtkCwvmwVWOAAa9mHqwW/pRfBN0=" providerId="None" clId="Web-{41BB3AD8-36C2-47AB-A015-9573DB9CB648}" dt="2024-11-12T18:03:04.130" v="238" actId="1076"/>
        <pc:sldMkLst>
          <pc:docMk/>
          <pc:sldMk cId="3416896038" sldId="364"/>
        </pc:sldMkLst>
        <pc:spChg chg="mod">
          <ac:chgData name="Krishna Teja" userId="oUNonmEOejJQ2eHDBtkCwvmwVWOAAa9mHqwW/pRfBN0=" providerId="None" clId="Web-{41BB3AD8-36C2-47AB-A015-9573DB9CB648}" dt="2024-11-12T17:59:07.662" v="157" actId="1076"/>
          <ac:spMkLst>
            <pc:docMk/>
            <pc:sldMk cId="3416896038" sldId="364"/>
            <ac:spMk id="2" creationId="{F911E8CB-DED7-52A1-B285-3AC3E012BACC}"/>
          </ac:spMkLst>
        </pc:spChg>
        <pc:spChg chg="del mod">
          <ac:chgData name="Krishna Teja" userId="oUNonmEOejJQ2eHDBtkCwvmwVWOAAa9mHqwW/pRfBN0=" providerId="None" clId="Web-{41BB3AD8-36C2-47AB-A015-9573DB9CB648}" dt="2024-11-12T17:19:15.620" v="93"/>
          <ac:spMkLst>
            <pc:docMk/>
            <pc:sldMk cId="3416896038" sldId="364"/>
            <ac:spMk id="3" creationId="{A4902655-BD87-36F0-5A1C-2B16E9872ECF}"/>
          </ac:spMkLst>
        </pc:spChg>
        <pc:spChg chg="add mod">
          <ac:chgData name="Krishna Teja" userId="oUNonmEOejJQ2eHDBtkCwvmwVWOAAa9mHqwW/pRfBN0=" providerId="None" clId="Web-{41BB3AD8-36C2-47AB-A015-9573DB9CB648}" dt="2024-11-12T18:01:04.146" v="200" actId="14100"/>
          <ac:spMkLst>
            <pc:docMk/>
            <pc:sldMk cId="3416896038" sldId="364"/>
            <ac:spMk id="3" creationId="{D0F758BC-D8E4-390A-9BD1-72C5C80253E2}"/>
          </ac:spMkLst>
        </pc:spChg>
        <pc:spChg chg="add del mod">
          <ac:chgData name="Krishna Teja" userId="oUNonmEOejJQ2eHDBtkCwvmwVWOAAa9mHqwW/pRfBN0=" providerId="None" clId="Web-{41BB3AD8-36C2-47AB-A015-9573DB9CB648}" dt="2024-11-12T17:16:41.667" v="32"/>
          <ac:spMkLst>
            <pc:docMk/>
            <pc:sldMk cId="3416896038" sldId="364"/>
            <ac:spMk id="6" creationId="{1CA7B1F7-079B-E5A5-7C0F-8812C7686AEA}"/>
          </ac:spMkLst>
        </pc:spChg>
        <pc:spChg chg="add mod">
          <ac:chgData name="Krishna Teja" userId="oUNonmEOejJQ2eHDBtkCwvmwVWOAAa9mHqwW/pRfBN0=" providerId="None" clId="Web-{41BB3AD8-36C2-47AB-A015-9573DB9CB648}" dt="2024-11-12T17:59:42.865" v="173" actId="14100"/>
          <ac:spMkLst>
            <pc:docMk/>
            <pc:sldMk cId="3416896038" sldId="364"/>
            <ac:spMk id="8" creationId="{0FF02F80-AE51-FC83-998D-E8F330B2C663}"/>
          </ac:spMkLst>
        </pc:spChg>
        <pc:spChg chg="add mod">
          <ac:chgData name="Krishna Teja" userId="oUNonmEOejJQ2eHDBtkCwvmwVWOAAa9mHqwW/pRfBN0=" providerId="None" clId="Web-{41BB3AD8-36C2-47AB-A015-9573DB9CB648}" dt="2024-11-12T17:59:42.865" v="174" actId="14100"/>
          <ac:spMkLst>
            <pc:docMk/>
            <pc:sldMk cId="3416896038" sldId="364"/>
            <ac:spMk id="9" creationId="{E567B5F7-9FF4-44DA-9CD8-E4B12718A50F}"/>
          </ac:spMkLst>
        </pc:spChg>
        <pc:spChg chg="add mod">
          <ac:chgData name="Krishna Teja" userId="oUNonmEOejJQ2eHDBtkCwvmwVWOAAa9mHqwW/pRfBN0=" providerId="None" clId="Web-{41BB3AD8-36C2-47AB-A015-9573DB9CB648}" dt="2024-11-12T17:59:21.569" v="159" actId="1076"/>
          <ac:spMkLst>
            <pc:docMk/>
            <pc:sldMk cId="3416896038" sldId="364"/>
            <ac:spMk id="10" creationId="{E1BFF2AB-EA9E-8E26-1004-FF9F3127E4CD}"/>
          </ac:spMkLst>
        </pc:spChg>
        <pc:spChg chg="add mod">
          <ac:chgData name="Krishna Teja" userId="oUNonmEOejJQ2eHDBtkCwvmwVWOAAa9mHqwW/pRfBN0=" providerId="None" clId="Web-{41BB3AD8-36C2-47AB-A015-9573DB9CB648}" dt="2024-11-12T17:59:21.569" v="160" actId="1076"/>
          <ac:spMkLst>
            <pc:docMk/>
            <pc:sldMk cId="3416896038" sldId="364"/>
            <ac:spMk id="11" creationId="{2E3FEE79-A8D6-22AF-C178-9EA1FB4DDDC3}"/>
          </ac:spMkLst>
        </pc:spChg>
        <pc:spChg chg="add mod">
          <ac:chgData name="Krishna Teja" userId="oUNonmEOejJQ2eHDBtkCwvmwVWOAAa9mHqwW/pRfBN0=" providerId="None" clId="Web-{41BB3AD8-36C2-47AB-A015-9573DB9CB648}" dt="2024-11-12T17:59:21.584" v="161" actId="1076"/>
          <ac:spMkLst>
            <pc:docMk/>
            <pc:sldMk cId="3416896038" sldId="364"/>
            <ac:spMk id="12" creationId="{F87432BD-AE08-473B-78D8-704E7C3EAD15}"/>
          </ac:spMkLst>
        </pc:spChg>
        <pc:spChg chg="add mod">
          <ac:chgData name="Krishna Teja" userId="oUNonmEOejJQ2eHDBtkCwvmwVWOAAa9mHqwW/pRfBN0=" providerId="None" clId="Web-{41BB3AD8-36C2-47AB-A015-9573DB9CB648}" dt="2024-11-12T17:59:21.600" v="162" actId="1076"/>
          <ac:spMkLst>
            <pc:docMk/>
            <pc:sldMk cId="3416896038" sldId="364"/>
            <ac:spMk id="13" creationId="{8D2B90B1-2CA4-C7E8-A577-15D9B49BC9B7}"/>
          </ac:spMkLst>
        </pc:spChg>
        <pc:spChg chg="add del mod">
          <ac:chgData name="Krishna Teja" userId="oUNonmEOejJQ2eHDBtkCwvmwVWOAAa9mHqwW/pRfBN0=" providerId="None" clId="Web-{41BB3AD8-36C2-47AB-A015-9573DB9CB648}" dt="2024-11-12T17:19:19.214" v="94"/>
          <ac:spMkLst>
            <pc:docMk/>
            <pc:sldMk cId="3416896038" sldId="364"/>
            <ac:spMk id="15" creationId="{800AC30D-8418-C7AB-EE81-E92B3FA6A925}"/>
          </ac:spMkLst>
        </pc:spChg>
        <pc:spChg chg="add mod">
          <ac:chgData name="Krishna Teja" userId="oUNonmEOejJQ2eHDBtkCwvmwVWOAAa9mHqwW/pRfBN0=" providerId="None" clId="Web-{41BB3AD8-36C2-47AB-A015-9573DB9CB648}" dt="2024-11-12T18:02:49.333" v="231" actId="1076"/>
          <ac:spMkLst>
            <pc:docMk/>
            <pc:sldMk cId="3416896038" sldId="364"/>
            <ac:spMk id="16" creationId="{FCC37E81-2B4C-E761-5768-A1A15AB40B28}"/>
          </ac:spMkLst>
        </pc:spChg>
        <pc:spChg chg="add mod">
          <ac:chgData name="Krishna Teja" userId="oUNonmEOejJQ2eHDBtkCwvmwVWOAAa9mHqwW/pRfBN0=" providerId="None" clId="Web-{41BB3AD8-36C2-47AB-A015-9573DB9CB648}" dt="2024-11-12T18:02:49.349" v="232" actId="1076"/>
          <ac:spMkLst>
            <pc:docMk/>
            <pc:sldMk cId="3416896038" sldId="364"/>
            <ac:spMk id="17" creationId="{932DE977-0568-B17A-DA3D-2591D92512D3}"/>
          </ac:spMkLst>
        </pc:spChg>
        <pc:spChg chg="add mod">
          <ac:chgData name="Krishna Teja" userId="oUNonmEOejJQ2eHDBtkCwvmwVWOAAa9mHqwW/pRfBN0=" providerId="None" clId="Web-{41BB3AD8-36C2-47AB-A015-9573DB9CB648}" dt="2024-11-12T18:02:49.364" v="233" actId="1076"/>
          <ac:spMkLst>
            <pc:docMk/>
            <pc:sldMk cId="3416896038" sldId="364"/>
            <ac:spMk id="18" creationId="{4490AEED-60EF-8F28-2553-7305DA20BC16}"/>
          </ac:spMkLst>
        </pc:spChg>
        <pc:spChg chg="add mod">
          <ac:chgData name="Krishna Teja" userId="oUNonmEOejJQ2eHDBtkCwvmwVWOAAa9mHqwW/pRfBN0=" providerId="None" clId="Web-{41BB3AD8-36C2-47AB-A015-9573DB9CB648}" dt="2024-11-12T18:02:49.380" v="234" actId="1076"/>
          <ac:spMkLst>
            <pc:docMk/>
            <pc:sldMk cId="3416896038" sldId="364"/>
            <ac:spMk id="19" creationId="{B6DA93D4-26E5-414A-FA32-C0E02CF9A5FF}"/>
          </ac:spMkLst>
        </pc:spChg>
        <pc:picChg chg="del">
          <ac:chgData name="Krishna Teja" userId="oUNonmEOejJQ2eHDBtkCwvmwVWOAAa9mHqwW/pRfBN0=" providerId="None" clId="Web-{41BB3AD8-36C2-47AB-A015-9573DB9CB648}" dt="2024-11-12T17:19:13.307" v="92"/>
          <ac:picMkLst>
            <pc:docMk/>
            <pc:sldMk cId="3416896038" sldId="364"/>
            <ac:picMk id="5" creationId="{88F6FB0A-ADBE-D9A2-174F-CE2A868642AD}"/>
          </ac:picMkLst>
        </pc:picChg>
        <pc:cxnChg chg="add mod">
          <ac:chgData name="Krishna Teja" userId="oUNonmEOejJQ2eHDBtkCwvmwVWOAAa9mHqwW/pRfBN0=" providerId="None" clId="Web-{41BB3AD8-36C2-47AB-A015-9573DB9CB648}" dt="2024-11-12T18:01:34.209" v="203" actId="14100"/>
          <ac:cxnSpMkLst>
            <pc:docMk/>
            <pc:sldMk cId="3416896038" sldId="364"/>
            <ac:cxnSpMk id="5" creationId="{94430D7E-FCB6-262C-BFE6-962AA812C842}"/>
          </ac:cxnSpMkLst>
        </pc:cxnChg>
        <pc:cxnChg chg="add mod">
          <ac:chgData name="Krishna Teja" userId="oUNonmEOejJQ2eHDBtkCwvmwVWOAAa9mHqwW/pRfBN0=" providerId="None" clId="Web-{41BB3AD8-36C2-47AB-A015-9573DB9CB648}" dt="2024-11-12T18:01:41.349" v="206" actId="14100"/>
          <ac:cxnSpMkLst>
            <pc:docMk/>
            <pc:sldMk cId="3416896038" sldId="364"/>
            <ac:cxnSpMk id="6" creationId="{B7FE08D0-17C4-01EB-AE3B-E5F72D20EE6E}"/>
          </ac:cxnSpMkLst>
        </pc:cxnChg>
        <pc:cxnChg chg="add mod">
          <ac:chgData name="Krishna Teja" userId="oUNonmEOejJQ2eHDBtkCwvmwVWOAAa9mHqwW/pRfBN0=" providerId="None" clId="Web-{41BB3AD8-36C2-47AB-A015-9573DB9CB648}" dt="2024-11-12T18:02:37.989" v="222" actId="1076"/>
          <ac:cxnSpMkLst>
            <pc:docMk/>
            <pc:sldMk cId="3416896038" sldId="364"/>
            <ac:cxnSpMk id="7" creationId="{7A4DA4C6-AF0A-0A13-5769-9E5451E042AD}"/>
          </ac:cxnSpMkLst>
        </pc:cxnChg>
        <pc:cxnChg chg="add mod">
          <ac:chgData name="Krishna Teja" userId="oUNonmEOejJQ2eHDBtkCwvmwVWOAAa9mHqwW/pRfBN0=" providerId="None" clId="Web-{41BB3AD8-36C2-47AB-A015-9573DB9CB648}" dt="2024-11-12T18:02:15.677" v="213" actId="14100"/>
          <ac:cxnSpMkLst>
            <pc:docMk/>
            <pc:sldMk cId="3416896038" sldId="364"/>
            <ac:cxnSpMk id="14" creationId="{8616E89F-0DE3-5153-4B56-7D981CB68946}"/>
          </ac:cxnSpMkLst>
        </pc:cxnChg>
        <pc:cxnChg chg="add mod">
          <ac:chgData name="Krishna Teja" userId="oUNonmEOejJQ2eHDBtkCwvmwVWOAAa9mHqwW/pRfBN0=" providerId="None" clId="Web-{41BB3AD8-36C2-47AB-A015-9573DB9CB648}" dt="2024-11-12T18:02:26.208" v="217" actId="1076"/>
          <ac:cxnSpMkLst>
            <pc:docMk/>
            <pc:sldMk cId="3416896038" sldId="364"/>
            <ac:cxnSpMk id="15" creationId="{4D204AF6-6E73-747A-F6AA-4ECE80214C32}"/>
          </ac:cxnSpMkLst>
        </pc:cxnChg>
        <pc:cxnChg chg="add mod">
          <ac:chgData name="Krishna Teja" userId="oUNonmEOejJQ2eHDBtkCwvmwVWOAAa9mHqwW/pRfBN0=" providerId="None" clId="Web-{41BB3AD8-36C2-47AB-A015-9573DB9CB648}" dt="2024-11-12T18:02:34.099" v="221" actId="14100"/>
          <ac:cxnSpMkLst>
            <pc:docMk/>
            <pc:sldMk cId="3416896038" sldId="364"/>
            <ac:cxnSpMk id="20" creationId="{BA9BBD68-E54B-D9D0-549F-78A888888EA9}"/>
          </ac:cxnSpMkLst>
        </pc:cxnChg>
        <pc:cxnChg chg="add mod">
          <ac:chgData name="Krishna Teja" userId="oUNonmEOejJQ2eHDBtkCwvmwVWOAAa9mHqwW/pRfBN0=" providerId="None" clId="Web-{41BB3AD8-36C2-47AB-A015-9573DB9CB648}" dt="2024-11-12T18:02:54.427" v="235" actId="14100"/>
          <ac:cxnSpMkLst>
            <pc:docMk/>
            <pc:sldMk cId="3416896038" sldId="364"/>
            <ac:cxnSpMk id="21" creationId="{736EE4BA-DFEB-193A-B318-21B32931E530}"/>
          </ac:cxnSpMkLst>
        </pc:cxnChg>
        <pc:cxnChg chg="add mod">
          <ac:chgData name="Krishna Teja" userId="oUNonmEOejJQ2eHDBtkCwvmwVWOAAa9mHqwW/pRfBN0=" providerId="None" clId="Web-{41BB3AD8-36C2-47AB-A015-9573DB9CB648}" dt="2024-11-12T18:02:45.177" v="228" actId="1076"/>
          <ac:cxnSpMkLst>
            <pc:docMk/>
            <pc:sldMk cId="3416896038" sldId="364"/>
            <ac:cxnSpMk id="22" creationId="{1CD74ACA-2FE4-089F-B095-0F35D3DF796A}"/>
          </ac:cxnSpMkLst>
        </pc:cxnChg>
        <pc:cxnChg chg="add mod">
          <ac:chgData name="Krishna Teja" userId="oUNonmEOejJQ2eHDBtkCwvmwVWOAAa9mHqwW/pRfBN0=" providerId="None" clId="Web-{41BB3AD8-36C2-47AB-A015-9573DB9CB648}" dt="2024-11-12T18:03:04.130" v="238" actId="1076"/>
          <ac:cxnSpMkLst>
            <pc:docMk/>
            <pc:sldMk cId="3416896038" sldId="364"/>
            <ac:cxnSpMk id="23" creationId="{A3A41FCD-313B-1ED0-7909-916C4B53FB59}"/>
          </ac:cxnSpMkLst>
        </pc:cxnChg>
        <pc:cxnChg chg="add mod">
          <ac:chgData name="Krishna Teja" userId="oUNonmEOejJQ2eHDBtkCwvmwVWOAAa9mHqwW/pRfBN0=" providerId="None" clId="Web-{41BB3AD8-36C2-47AB-A015-9573DB9CB648}" dt="2024-11-12T18:02:59.724" v="237" actId="14100"/>
          <ac:cxnSpMkLst>
            <pc:docMk/>
            <pc:sldMk cId="3416896038" sldId="364"/>
            <ac:cxnSpMk id="24" creationId="{0377D5BF-1D17-86D8-0A5E-D797F444AEE9}"/>
          </ac:cxnSpMkLst>
        </pc:cxnChg>
      </pc:sldChg>
    </pc:docChg>
  </pc:docChgLst>
  <pc:docChgLst>
    <pc:chgData name="Krishna Teja" userId="oUNonmEOejJQ2eHDBtkCwvmwVWOAAa9mHqwW/pRfBN0=" providerId="None" clId="Web-{B2BE27F1-A16A-424D-9C6D-E9A2AD29E4CD}"/>
    <pc:docChg chg="addSld delSld modSld sldOrd">
      <pc:chgData name="Krishna Teja" userId="oUNonmEOejJQ2eHDBtkCwvmwVWOAAa9mHqwW/pRfBN0=" providerId="None" clId="Web-{B2BE27F1-A16A-424D-9C6D-E9A2AD29E4CD}" dt="2024-11-14T16:06:59.663" v="597" actId="1076"/>
      <pc:docMkLst>
        <pc:docMk/>
      </pc:docMkLst>
      <pc:sldChg chg="addSp delSp modSp">
        <pc:chgData name="Krishna Teja" userId="oUNonmEOejJQ2eHDBtkCwvmwVWOAAa9mHqwW/pRfBN0=" providerId="None" clId="Web-{B2BE27F1-A16A-424D-9C6D-E9A2AD29E4CD}" dt="2024-11-14T15:54:43.193" v="569" actId="20577"/>
        <pc:sldMkLst>
          <pc:docMk/>
          <pc:sldMk cId="1062308441" sldId="275"/>
        </pc:sldMkLst>
        <pc:spChg chg="mod">
          <ac:chgData name="Krishna Teja" userId="oUNonmEOejJQ2eHDBtkCwvmwVWOAAa9mHqwW/pRfBN0=" providerId="None" clId="Web-{B2BE27F1-A16A-424D-9C6D-E9A2AD29E4CD}" dt="2024-11-14T15:54:43.193" v="569" actId="20577"/>
          <ac:spMkLst>
            <pc:docMk/>
            <pc:sldMk cId="1062308441" sldId="275"/>
            <ac:spMk id="3" creationId="{38799578-0E40-E4B7-BD06-4955AE4A5CB4}"/>
          </ac:spMkLst>
        </pc:spChg>
        <pc:picChg chg="add del mod">
          <ac:chgData name="Krishna Teja" userId="oUNonmEOejJQ2eHDBtkCwvmwVWOAAa9mHqwW/pRfBN0=" providerId="None" clId="Web-{B2BE27F1-A16A-424D-9C6D-E9A2AD29E4CD}" dt="2024-11-14T15:46:11.896" v="521"/>
          <ac:picMkLst>
            <pc:docMk/>
            <pc:sldMk cId="1062308441" sldId="275"/>
            <ac:picMk id="4" creationId="{18BB2392-A5D8-BD50-C76A-3CC5E0EA3E08}"/>
          </ac:picMkLst>
        </pc:picChg>
        <pc:picChg chg="add mod modCrop">
          <ac:chgData name="Krishna Teja" userId="oUNonmEOejJQ2eHDBtkCwvmwVWOAAa9mHqwW/pRfBN0=" providerId="None" clId="Web-{B2BE27F1-A16A-424D-9C6D-E9A2AD29E4CD}" dt="2024-11-14T15:46:25.943" v="528" actId="1076"/>
          <ac:picMkLst>
            <pc:docMk/>
            <pc:sldMk cId="1062308441" sldId="275"/>
            <ac:picMk id="5" creationId="{1101BF69-82F5-0F94-F7BB-7D44711DDAF6}"/>
          </ac:picMkLst>
        </pc:picChg>
        <pc:picChg chg="add mod">
          <ac:chgData name="Krishna Teja" userId="oUNonmEOejJQ2eHDBtkCwvmwVWOAAa9mHqwW/pRfBN0=" providerId="None" clId="Web-{B2BE27F1-A16A-424D-9C6D-E9A2AD29E4CD}" dt="2024-11-14T15:46:18.771" v="525" actId="1076"/>
          <ac:picMkLst>
            <pc:docMk/>
            <pc:sldMk cId="1062308441" sldId="275"/>
            <ac:picMk id="6" creationId="{C9229892-5861-57C9-1F85-C5FEB2BEC425}"/>
          </ac:picMkLst>
        </pc:picChg>
      </pc:sldChg>
      <pc:sldChg chg="modSp">
        <pc:chgData name="Krishna Teja" userId="oUNonmEOejJQ2eHDBtkCwvmwVWOAAa9mHqwW/pRfBN0=" providerId="None" clId="Web-{B2BE27F1-A16A-424D-9C6D-E9A2AD29E4CD}" dt="2024-11-14T15:54:54.553" v="574" actId="20577"/>
        <pc:sldMkLst>
          <pc:docMk/>
          <pc:sldMk cId="1638878085" sldId="314"/>
        </pc:sldMkLst>
        <pc:spChg chg="mod">
          <ac:chgData name="Krishna Teja" userId="oUNonmEOejJQ2eHDBtkCwvmwVWOAAa9mHqwW/pRfBN0=" providerId="None" clId="Web-{B2BE27F1-A16A-424D-9C6D-E9A2AD29E4CD}" dt="2024-11-14T15:54:54.553" v="574" actId="20577"/>
          <ac:spMkLst>
            <pc:docMk/>
            <pc:sldMk cId="1638878085" sldId="314"/>
            <ac:spMk id="10" creationId="{E6C3A80B-5450-1031-4B55-68DD3DFF0A16}"/>
          </ac:spMkLst>
        </pc:spChg>
      </pc:sldChg>
      <pc:sldChg chg="modSp">
        <pc:chgData name="Krishna Teja" userId="oUNonmEOejJQ2eHDBtkCwvmwVWOAAa9mHqwW/pRfBN0=" providerId="None" clId="Web-{B2BE27F1-A16A-424D-9C6D-E9A2AD29E4CD}" dt="2024-11-14T15:55:04.756" v="577" actId="20577"/>
        <pc:sldMkLst>
          <pc:docMk/>
          <pc:sldMk cId="759683400" sldId="316"/>
        </pc:sldMkLst>
        <pc:spChg chg="mod">
          <ac:chgData name="Krishna Teja" userId="oUNonmEOejJQ2eHDBtkCwvmwVWOAAa9mHqwW/pRfBN0=" providerId="None" clId="Web-{B2BE27F1-A16A-424D-9C6D-E9A2AD29E4CD}" dt="2024-11-14T15:55:04.756" v="577" actId="20577"/>
          <ac:spMkLst>
            <pc:docMk/>
            <pc:sldMk cId="759683400" sldId="316"/>
            <ac:spMk id="10" creationId="{E6C3A80B-5450-1031-4B55-68DD3DFF0A16}"/>
          </ac:spMkLst>
        </pc:spChg>
      </pc:sldChg>
      <pc:sldChg chg="modSp">
        <pc:chgData name="Krishna Teja" userId="oUNonmEOejJQ2eHDBtkCwvmwVWOAAa9mHqwW/pRfBN0=" providerId="None" clId="Web-{B2BE27F1-A16A-424D-9C6D-E9A2AD29E4CD}" dt="2024-11-14T15:55:09.615" v="580" actId="20577"/>
        <pc:sldMkLst>
          <pc:docMk/>
          <pc:sldMk cId="478509853" sldId="317"/>
        </pc:sldMkLst>
        <pc:spChg chg="mod">
          <ac:chgData name="Krishna Teja" userId="oUNonmEOejJQ2eHDBtkCwvmwVWOAAa9mHqwW/pRfBN0=" providerId="None" clId="Web-{B2BE27F1-A16A-424D-9C6D-E9A2AD29E4CD}" dt="2024-11-14T15:55:09.615" v="580" actId="20577"/>
          <ac:spMkLst>
            <pc:docMk/>
            <pc:sldMk cId="478509853" sldId="317"/>
            <ac:spMk id="10" creationId="{E6C3A80B-5450-1031-4B55-68DD3DFF0A16}"/>
          </ac:spMkLst>
        </pc:spChg>
      </pc:sldChg>
      <pc:sldChg chg="delSp modSp">
        <pc:chgData name="Krishna Teja" userId="oUNonmEOejJQ2eHDBtkCwvmwVWOAAa9mHqwW/pRfBN0=" providerId="None" clId="Web-{B2BE27F1-A16A-424D-9C6D-E9A2AD29E4CD}" dt="2024-11-14T15:55:20.506" v="583" actId="20577"/>
        <pc:sldMkLst>
          <pc:docMk/>
          <pc:sldMk cId="4231794110" sldId="318"/>
        </pc:sldMkLst>
        <pc:spChg chg="del">
          <ac:chgData name="Krishna Teja" userId="oUNonmEOejJQ2eHDBtkCwvmwVWOAAa9mHqwW/pRfBN0=" providerId="None" clId="Web-{B2BE27F1-A16A-424D-9C6D-E9A2AD29E4CD}" dt="2024-11-14T14:30:18.176" v="105"/>
          <ac:spMkLst>
            <pc:docMk/>
            <pc:sldMk cId="4231794110" sldId="318"/>
            <ac:spMk id="2" creationId="{04B6082B-5FCE-5D75-EB78-52D6DE1FC203}"/>
          </ac:spMkLst>
        </pc:spChg>
        <pc:spChg chg="mod">
          <ac:chgData name="Krishna Teja" userId="oUNonmEOejJQ2eHDBtkCwvmwVWOAAa9mHqwW/pRfBN0=" providerId="None" clId="Web-{B2BE27F1-A16A-424D-9C6D-E9A2AD29E4CD}" dt="2024-11-14T15:55:20.506" v="583" actId="20577"/>
          <ac:spMkLst>
            <pc:docMk/>
            <pc:sldMk cId="4231794110" sldId="318"/>
            <ac:spMk id="10" creationId="{E6C3A80B-5450-1031-4B55-68DD3DFF0A16}"/>
          </ac:spMkLst>
        </pc:spChg>
      </pc:sldChg>
      <pc:sldChg chg="del">
        <pc:chgData name="Krishna Teja" userId="oUNonmEOejJQ2eHDBtkCwvmwVWOAAa9mHqwW/pRfBN0=" providerId="None" clId="Web-{B2BE27F1-A16A-424D-9C6D-E9A2AD29E4CD}" dt="2024-11-14T14:35:15.921" v="127"/>
        <pc:sldMkLst>
          <pc:docMk/>
          <pc:sldMk cId="3305114881" sldId="319"/>
        </pc:sldMkLst>
      </pc:sldChg>
      <pc:sldChg chg="modSp">
        <pc:chgData name="Krishna Teja" userId="oUNonmEOejJQ2eHDBtkCwvmwVWOAAa9mHqwW/pRfBN0=" providerId="None" clId="Web-{B2BE27F1-A16A-424D-9C6D-E9A2AD29E4CD}" dt="2024-11-14T16:06:59.663" v="597" actId="1076"/>
        <pc:sldMkLst>
          <pc:docMk/>
          <pc:sldMk cId="242041002" sldId="320"/>
        </pc:sldMkLst>
        <pc:picChg chg="mod">
          <ac:chgData name="Krishna Teja" userId="oUNonmEOejJQ2eHDBtkCwvmwVWOAAa9mHqwW/pRfBN0=" providerId="None" clId="Web-{B2BE27F1-A16A-424D-9C6D-E9A2AD29E4CD}" dt="2024-11-14T16:06:59.663" v="597" actId="1076"/>
          <ac:picMkLst>
            <pc:docMk/>
            <pc:sldMk cId="242041002" sldId="320"/>
            <ac:picMk id="3" creationId="{D4CCC614-DE98-B9A7-9AB6-A12F22A886D8}"/>
          </ac:picMkLst>
        </pc:picChg>
      </pc:sldChg>
      <pc:sldChg chg="modSp">
        <pc:chgData name="Krishna Teja" userId="oUNonmEOejJQ2eHDBtkCwvmwVWOAAa9mHqwW/pRfBN0=" providerId="None" clId="Web-{B2BE27F1-A16A-424D-9C6D-E9A2AD29E4CD}" dt="2024-11-14T14:32:03.018" v="118" actId="14100"/>
        <pc:sldMkLst>
          <pc:docMk/>
          <pc:sldMk cId="1434590088" sldId="336"/>
        </pc:sldMkLst>
        <pc:picChg chg="mod">
          <ac:chgData name="Krishna Teja" userId="oUNonmEOejJQ2eHDBtkCwvmwVWOAAa9mHqwW/pRfBN0=" providerId="None" clId="Web-{B2BE27F1-A16A-424D-9C6D-E9A2AD29E4CD}" dt="2024-11-14T14:32:03.018" v="118" actId="14100"/>
          <ac:picMkLst>
            <pc:docMk/>
            <pc:sldMk cId="1434590088" sldId="336"/>
            <ac:picMk id="6" creationId="{ABC4A126-1875-ECBF-96B4-07B426EF2F1D}"/>
          </ac:picMkLst>
        </pc:picChg>
      </pc:sldChg>
      <pc:sldChg chg="addSp modSp">
        <pc:chgData name="Krishna Teja" userId="oUNonmEOejJQ2eHDBtkCwvmwVWOAAa9mHqwW/pRfBN0=" providerId="None" clId="Web-{B2BE27F1-A16A-424D-9C6D-E9A2AD29E4CD}" dt="2024-11-14T14:36:52.919" v="143"/>
        <pc:sldMkLst>
          <pc:docMk/>
          <pc:sldMk cId="3025784965" sldId="341"/>
        </pc:sldMkLst>
        <pc:spChg chg="add mod">
          <ac:chgData name="Krishna Teja" userId="oUNonmEOejJQ2eHDBtkCwvmwVWOAAa9mHqwW/pRfBN0=" providerId="None" clId="Web-{B2BE27F1-A16A-424D-9C6D-E9A2AD29E4CD}" dt="2024-11-14T14:36:52.919" v="143"/>
          <ac:spMkLst>
            <pc:docMk/>
            <pc:sldMk cId="3025784965" sldId="341"/>
            <ac:spMk id="7" creationId="{0EFA47A6-4931-257A-6E04-7FF4604554A4}"/>
          </ac:spMkLst>
        </pc:spChg>
        <pc:spChg chg="add mod">
          <ac:chgData name="Krishna Teja" userId="oUNonmEOejJQ2eHDBtkCwvmwVWOAAa9mHqwW/pRfBN0=" providerId="None" clId="Web-{B2BE27F1-A16A-424D-9C6D-E9A2AD29E4CD}" dt="2024-11-14T14:35:57.045" v="136" actId="1076"/>
          <ac:spMkLst>
            <pc:docMk/>
            <pc:sldMk cId="3025784965" sldId="341"/>
            <ac:spMk id="9" creationId="{6C4A8DD4-F4D7-4385-6A2D-83AFDBAB32A0}"/>
          </ac:spMkLst>
        </pc:spChg>
      </pc:sldChg>
      <pc:sldChg chg="modSp">
        <pc:chgData name="Krishna Teja" userId="oUNonmEOejJQ2eHDBtkCwvmwVWOAAa9mHqwW/pRfBN0=" providerId="None" clId="Web-{B2BE27F1-A16A-424D-9C6D-E9A2AD29E4CD}" dt="2024-11-14T15:37:41.865" v="480" actId="20577"/>
        <pc:sldMkLst>
          <pc:docMk/>
          <pc:sldMk cId="1718699361" sldId="345"/>
        </pc:sldMkLst>
        <pc:spChg chg="mod">
          <ac:chgData name="Krishna Teja" userId="oUNonmEOejJQ2eHDBtkCwvmwVWOAAa9mHqwW/pRfBN0=" providerId="None" clId="Web-{B2BE27F1-A16A-424D-9C6D-E9A2AD29E4CD}" dt="2024-11-14T14:32:22.674" v="125" actId="1076"/>
          <ac:spMkLst>
            <pc:docMk/>
            <pc:sldMk cId="1718699361" sldId="345"/>
            <ac:spMk id="2" creationId="{1D159320-8FE0-F1B0-7BE1-47608ED5F0D0}"/>
          </ac:spMkLst>
        </pc:spChg>
        <pc:spChg chg="mod">
          <ac:chgData name="Krishna Teja" userId="oUNonmEOejJQ2eHDBtkCwvmwVWOAAa9mHqwW/pRfBN0=" providerId="None" clId="Web-{B2BE27F1-A16A-424D-9C6D-E9A2AD29E4CD}" dt="2024-11-14T15:37:41.865" v="480" actId="20577"/>
          <ac:spMkLst>
            <pc:docMk/>
            <pc:sldMk cId="1718699361" sldId="345"/>
            <ac:spMk id="3" creationId="{450EEA92-239E-C083-5547-2568BDAD3C44}"/>
          </ac:spMkLst>
        </pc:spChg>
      </pc:sldChg>
      <pc:sldChg chg="addSp delSp modSp">
        <pc:chgData name="Krishna Teja" userId="oUNonmEOejJQ2eHDBtkCwvmwVWOAAa9mHqwW/pRfBN0=" providerId="None" clId="Web-{B2BE27F1-A16A-424D-9C6D-E9A2AD29E4CD}" dt="2024-11-14T15:52:44.553" v="567" actId="1076"/>
        <pc:sldMkLst>
          <pc:docMk/>
          <pc:sldMk cId="3757413566" sldId="346"/>
        </pc:sldMkLst>
        <pc:spChg chg="del">
          <ac:chgData name="Krishna Teja" userId="oUNonmEOejJQ2eHDBtkCwvmwVWOAAa9mHqwW/pRfBN0=" providerId="None" clId="Web-{B2BE27F1-A16A-424D-9C6D-E9A2AD29E4CD}" dt="2024-11-14T15:52:16.412" v="561"/>
          <ac:spMkLst>
            <pc:docMk/>
            <pc:sldMk cId="3757413566" sldId="346"/>
            <ac:spMk id="7" creationId="{EA4CAAE8-BC6C-E340-6F16-A98D4E65876E}"/>
          </ac:spMkLst>
        </pc:spChg>
        <pc:spChg chg="add mod">
          <ac:chgData name="Krishna Teja" userId="oUNonmEOejJQ2eHDBtkCwvmwVWOAAa9mHqwW/pRfBN0=" providerId="None" clId="Web-{B2BE27F1-A16A-424D-9C6D-E9A2AD29E4CD}" dt="2024-11-14T15:52:44.553" v="567" actId="1076"/>
          <ac:spMkLst>
            <pc:docMk/>
            <pc:sldMk cId="3757413566" sldId="346"/>
            <ac:spMk id="8" creationId="{B8014750-DE5B-0A76-73AE-1D6C7D073226}"/>
          </ac:spMkLst>
        </pc:spChg>
        <pc:picChg chg="del">
          <ac:chgData name="Krishna Teja" userId="oUNonmEOejJQ2eHDBtkCwvmwVWOAAa9mHqwW/pRfBN0=" providerId="None" clId="Web-{B2BE27F1-A16A-424D-9C6D-E9A2AD29E4CD}" dt="2024-11-14T15:51:37.506" v="552"/>
          <ac:picMkLst>
            <pc:docMk/>
            <pc:sldMk cId="3757413566" sldId="346"/>
            <ac:picMk id="5" creationId="{7CADD5CA-278F-84C3-883A-E3A10EC29D76}"/>
          </ac:picMkLst>
        </pc:picChg>
        <pc:picChg chg="add mod modCrop">
          <ac:chgData name="Krishna Teja" userId="oUNonmEOejJQ2eHDBtkCwvmwVWOAAa9mHqwW/pRfBN0=" providerId="None" clId="Web-{B2BE27F1-A16A-424D-9C6D-E9A2AD29E4CD}" dt="2024-11-14T15:52:25.287" v="564" actId="1076"/>
          <ac:picMkLst>
            <pc:docMk/>
            <pc:sldMk cId="3757413566" sldId="346"/>
            <ac:picMk id="6" creationId="{076BA5A5-9ADD-B088-BACA-DDE43C3FEDD6}"/>
          </ac:picMkLst>
        </pc:picChg>
      </pc:sldChg>
      <pc:sldChg chg="addSp delSp modSp">
        <pc:chgData name="Krishna Teja" userId="oUNonmEOejJQ2eHDBtkCwvmwVWOAAa9mHqwW/pRfBN0=" providerId="None" clId="Web-{B2BE27F1-A16A-424D-9C6D-E9A2AD29E4CD}" dt="2024-11-14T16:04:49.209" v="594" actId="1076"/>
        <pc:sldMkLst>
          <pc:docMk/>
          <pc:sldMk cId="4139129658" sldId="353"/>
        </pc:sldMkLst>
        <pc:spChg chg="del">
          <ac:chgData name="Krishna Teja" userId="oUNonmEOejJQ2eHDBtkCwvmwVWOAAa9mHqwW/pRfBN0=" providerId="None" clId="Web-{B2BE27F1-A16A-424D-9C6D-E9A2AD29E4CD}" dt="2024-11-14T16:04:21.741" v="584"/>
          <ac:spMkLst>
            <pc:docMk/>
            <pc:sldMk cId="4139129658" sldId="353"/>
            <ac:spMk id="3" creationId="{AA948F6C-F8E5-3F2B-B5D8-08A64D988A99}"/>
          </ac:spMkLst>
        </pc:spChg>
        <pc:spChg chg="del">
          <ac:chgData name="Krishna Teja" userId="oUNonmEOejJQ2eHDBtkCwvmwVWOAAa9mHqwW/pRfBN0=" providerId="None" clId="Web-{B2BE27F1-A16A-424D-9C6D-E9A2AD29E4CD}" dt="2024-11-14T15:49:52.756" v="543"/>
          <ac:spMkLst>
            <pc:docMk/>
            <pc:sldMk cId="4139129658" sldId="353"/>
            <ac:spMk id="5" creationId="{BBE34D5B-CB5D-7898-37EB-724EAB702E08}"/>
          </ac:spMkLst>
        </pc:spChg>
        <pc:spChg chg="add del mod">
          <ac:chgData name="Krishna Teja" userId="oUNonmEOejJQ2eHDBtkCwvmwVWOAAa9mHqwW/pRfBN0=" providerId="None" clId="Web-{B2BE27F1-A16A-424D-9C6D-E9A2AD29E4CD}" dt="2024-11-14T15:49:24.193" v="535"/>
          <ac:spMkLst>
            <pc:docMk/>
            <pc:sldMk cId="4139129658" sldId="353"/>
            <ac:spMk id="7" creationId="{6BE7FF4A-1E1C-C298-D62C-AED4377F82B4}"/>
          </ac:spMkLst>
        </pc:spChg>
        <pc:spChg chg="add mod">
          <ac:chgData name="Krishna Teja" userId="oUNonmEOejJQ2eHDBtkCwvmwVWOAAa9mHqwW/pRfBN0=" providerId="None" clId="Web-{B2BE27F1-A16A-424D-9C6D-E9A2AD29E4CD}" dt="2024-11-14T16:04:49.209" v="594" actId="1076"/>
          <ac:spMkLst>
            <pc:docMk/>
            <pc:sldMk cId="4139129658" sldId="353"/>
            <ac:spMk id="9" creationId="{F9634B0C-6C28-5B7A-453E-97EE2A26EC48}"/>
          </ac:spMkLst>
        </pc:spChg>
        <pc:spChg chg="add mod">
          <ac:chgData name="Krishna Teja" userId="oUNonmEOejJQ2eHDBtkCwvmwVWOAAa9mHqwW/pRfBN0=" providerId="None" clId="Web-{B2BE27F1-A16A-424D-9C6D-E9A2AD29E4CD}" dt="2024-11-14T16:04:36.756" v="590"/>
          <ac:spMkLst>
            <pc:docMk/>
            <pc:sldMk cId="4139129658" sldId="353"/>
            <ac:spMk id="10" creationId="{A3656297-D08D-F508-4166-886B2A08F4D1}"/>
          </ac:spMkLst>
        </pc:spChg>
        <pc:picChg chg="del">
          <ac:chgData name="Krishna Teja" userId="oUNonmEOejJQ2eHDBtkCwvmwVWOAAa9mHqwW/pRfBN0=" providerId="None" clId="Web-{B2BE27F1-A16A-424D-9C6D-E9A2AD29E4CD}" dt="2024-11-14T15:49:21.053" v="534"/>
          <ac:picMkLst>
            <pc:docMk/>
            <pc:sldMk cId="4139129658" sldId="353"/>
            <ac:picMk id="4" creationId="{9C05B2BE-CC4C-9710-B1DB-71FEB3ADCC61}"/>
          </ac:picMkLst>
        </pc:picChg>
        <pc:picChg chg="add mod modCrop">
          <ac:chgData name="Krishna Teja" userId="oUNonmEOejJQ2eHDBtkCwvmwVWOAAa9mHqwW/pRfBN0=" providerId="None" clId="Web-{B2BE27F1-A16A-424D-9C6D-E9A2AD29E4CD}" dt="2024-11-14T16:04:44.662" v="593" actId="1076"/>
          <ac:picMkLst>
            <pc:docMk/>
            <pc:sldMk cId="4139129658" sldId="353"/>
            <ac:picMk id="8" creationId="{86B629CC-21EE-DD78-AACA-5019331C0D24}"/>
          </ac:picMkLst>
        </pc:picChg>
      </pc:sldChg>
      <pc:sldChg chg="addSp delSp modSp">
        <pc:chgData name="Krishna Teja" userId="oUNonmEOejJQ2eHDBtkCwvmwVWOAAa9mHqwW/pRfBN0=" providerId="None" clId="Web-{B2BE27F1-A16A-424D-9C6D-E9A2AD29E4CD}" dt="2024-11-14T15:37:02.037" v="477" actId="1076"/>
        <pc:sldMkLst>
          <pc:docMk/>
          <pc:sldMk cId="3416896038" sldId="364"/>
        </pc:sldMkLst>
        <pc:spChg chg="mod">
          <ac:chgData name="Krishna Teja" userId="oUNonmEOejJQ2eHDBtkCwvmwVWOAAa9mHqwW/pRfBN0=" providerId="None" clId="Web-{B2BE27F1-A16A-424D-9C6D-E9A2AD29E4CD}" dt="2024-11-14T15:36:29.552" v="473" actId="1076"/>
          <ac:spMkLst>
            <pc:docMk/>
            <pc:sldMk cId="3416896038" sldId="364"/>
            <ac:spMk id="2" creationId="{F911E8CB-DED7-52A1-B285-3AC3E012BACC}"/>
          </ac:spMkLst>
        </pc:spChg>
        <pc:spChg chg="mod">
          <ac:chgData name="Krishna Teja" userId="oUNonmEOejJQ2eHDBtkCwvmwVWOAAa9mHqwW/pRfBN0=" providerId="None" clId="Web-{B2BE27F1-A16A-424D-9C6D-E9A2AD29E4CD}" dt="2024-11-14T14:31:05.956" v="116" actId="1076"/>
          <ac:spMkLst>
            <pc:docMk/>
            <pc:sldMk cId="3416896038" sldId="364"/>
            <ac:spMk id="30" creationId="{E9243F14-6C7B-73F1-4EB6-B6CB757997B7}"/>
          </ac:spMkLst>
        </pc:spChg>
        <pc:spChg chg="add del mod">
          <ac:chgData name="Krishna Teja" userId="oUNonmEOejJQ2eHDBtkCwvmwVWOAAa9mHqwW/pRfBN0=" providerId="None" clId="Web-{B2BE27F1-A16A-424D-9C6D-E9A2AD29E4CD}" dt="2024-11-14T15:36:26.677" v="471"/>
          <ac:spMkLst>
            <pc:docMk/>
            <pc:sldMk cId="3416896038" sldId="364"/>
            <ac:spMk id="37" creationId="{5F686E17-A2C3-F8E3-9133-8C18E2D8A857}"/>
          </ac:spMkLst>
        </pc:spChg>
        <pc:picChg chg="add mod">
          <ac:chgData name="Krishna Teja" userId="oUNonmEOejJQ2eHDBtkCwvmwVWOAAa9mHqwW/pRfBN0=" providerId="None" clId="Web-{B2BE27F1-A16A-424D-9C6D-E9A2AD29E4CD}" dt="2024-11-14T15:36:33.787" v="474" actId="1076"/>
          <ac:picMkLst>
            <pc:docMk/>
            <pc:sldMk cId="3416896038" sldId="364"/>
            <ac:picMk id="31" creationId="{608BB941-6D5B-E139-ABF7-A76E7E0E306E}"/>
          </ac:picMkLst>
        </pc:picChg>
        <pc:picChg chg="add mod">
          <ac:chgData name="Krishna Teja" userId="oUNonmEOejJQ2eHDBtkCwvmwVWOAAa9mHqwW/pRfBN0=" providerId="None" clId="Web-{B2BE27F1-A16A-424D-9C6D-E9A2AD29E4CD}" dt="2024-11-14T15:36:33.802" v="475" actId="1076"/>
          <ac:picMkLst>
            <pc:docMk/>
            <pc:sldMk cId="3416896038" sldId="364"/>
            <ac:picMk id="33" creationId="{117FFE0D-3801-2F09-8FA8-F1BE5143C325}"/>
          </ac:picMkLst>
        </pc:picChg>
        <pc:picChg chg="add mod">
          <ac:chgData name="Krishna Teja" userId="oUNonmEOejJQ2eHDBtkCwvmwVWOAAa9mHqwW/pRfBN0=" providerId="None" clId="Web-{B2BE27F1-A16A-424D-9C6D-E9A2AD29E4CD}" dt="2024-11-14T15:36:33.818" v="476" actId="1076"/>
          <ac:picMkLst>
            <pc:docMk/>
            <pc:sldMk cId="3416896038" sldId="364"/>
            <ac:picMk id="35" creationId="{F5464388-06BA-97E5-DF44-CB6F494A6562}"/>
          </ac:picMkLst>
        </pc:picChg>
        <pc:cxnChg chg="mod">
          <ac:chgData name="Krishna Teja" userId="oUNonmEOejJQ2eHDBtkCwvmwVWOAAa9mHqwW/pRfBN0=" providerId="None" clId="Web-{B2BE27F1-A16A-424D-9C6D-E9A2AD29E4CD}" dt="2024-11-14T15:37:02.037" v="477" actId="1076"/>
          <ac:cxnSpMkLst>
            <pc:docMk/>
            <pc:sldMk cId="3416896038" sldId="364"/>
            <ac:cxnSpMk id="24" creationId="{0377D5BF-1D17-86D8-0A5E-D797F444AEE9}"/>
          </ac:cxnSpMkLst>
        </pc:cxnChg>
      </pc:sldChg>
      <pc:sldChg chg="mod modShow">
        <pc:chgData name="Krishna Teja" userId="oUNonmEOejJQ2eHDBtkCwvmwVWOAAa9mHqwW/pRfBN0=" providerId="None" clId="Web-{B2BE27F1-A16A-424D-9C6D-E9A2AD29E4CD}" dt="2024-11-14T15:48:19.084" v="532"/>
        <pc:sldMkLst>
          <pc:docMk/>
          <pc:sldMk cId="2082474699" sldId="368"/>
        </pc:sldMkLst>
      </pc:sldChg>
      <pc:sldChg chg="mod modShow">
        <pc:chgData name="Krishna Teja" userId="oUNonmEOejJQ2eHDBtkCwvmwVWOAAa9mHqwW/pRfBN0=" providerId="None" clId="Web-{B2BE27F1-A16A-424D-9C6D-E9A2AD29E4CD}" dt="2024-11-14T15:48:18.943" v="531"/>
        <pc:sldMkLst>
          <pc:docMk/>
          <pc:sldMk cId="983642768" sldId="369"/>
        </pc:sldMkLst>
      </pc:sldChg>
      <pc:sldChg chg="mod modShow">
        <pc:chgData name="Krishna Teja" userId="oUNonmEOejJQ2eHDBtkCwvmwVWOAAa9mHqwW/pRfBN0=" providerId="None" clId="Web-{B2BE27F1-A16A-424D-9C6D-E9A2AD29E4CD}" dt="2024-11-14T15:48:19.193" v="533"/>
        <pc:sldMkLst>
          <pc:docMk/>
          <pc:sldMk cId="1281766403" sldId="372"/>
        </pc:sldMkLst>
      </pc:sldChg>
      <pc:sldChg chg="delSp add replId">
        <pc:chgData name="Krishna Teja" userId="oUNonmEOejJQ2eHDBtkCwvmwVWOAAa9mHqwW/pRfBN0=" providerId="None" clId="Web-{B2BE27F1-A16A-424D-9C6D-E9A2AD29E4CD}" dt="2024-11-14T14:30:34.676" v="114"/>
        <pc:sldMkLst>
          <pc:docMk/>
          <pc:sldMk cId="1583966430" sldId="373"/>
        </pc:sldMkLst>
        <pc:spChg chg="del">
          <ac:chgData name="Krishna Teja" userId="oUNonmEOejJQ2eHDBtkCwvmwVWOAAa9mHqwW/pRfBN0=" providerId="None" clId="Web-{B2BE27F1-A16A-424D-9C6D-E9A2AD29E4CD}" dt="2024-11-14T14:30:34.676" v="114"/>
          <ac:spMkLst>
            <pc:docMk/>
            <pc:sldMk cId="1583966430" sldId="373"/>
            <ac:spMk id="2" creationId="{04B6082B-5FCE-5D75-EB78-52D6DE1FC203}"/>
          </ac:spMkLst>
        </pc:spChg>
        <pc:spChg chg="del">
          <ac:chgData name="Krishna Teja" userId="oUNonmEOejJQ2eHDBtkCwvmwVWOAAa9mHqwW/pRfBN0=" providerId="None" clId="Web-{B2BE27F1-A16A-424D-9C6D-E9A2AD29E4CD}" dt="2024-11-14T14:30:25.598" v="113"/>
          <ac:spMkLst>
            <pc:docMk/>
            <pc:sldMk cId="1583966430" sldId="373"/>
            <ac:spMk id="5" creationId="{EDF8ED9F-D5B6-B09E-CFF0-EA4E413D83C8}"/>
          </ac:spMkLst>
        </pc:spChg>
        <pc:spChg chg="del">
          <ac:chgData name="Krishna Teja" userId="oUNonmEOejJQ2eHDBtkCwvmwVWOAAa9mHqwW/pRfBN0=" providerId="None" clId="Web-{B2BE27F1-A16A-424D-9C6D-E9A2AD29E4CD}" dt="2024-11-14T14:30:25.598" v="112"/>
          <ac:spMkLst>
            <pc:docMk/>
            <pc:sldMk cId="1583966430" sldId="373"/>
            <ac:spMk id="7" creationId="{588CE3D6-8548-3F5C-0BC8-81A093D0FADD}"/>
          </ac:spMkLst>
        </pc:spChg>
        <pc:spChg chg="del">
          <ac:chgData name="Krishna Teja" userId="oUNonmEOejJQ2eHDBtkCwvmwVWOAAa9mHqwW/pRfBN0=" providerId="None" clId="Web-{B2BE27F1-A16A-424D-9C6D-E9A2AD29E4CD}" dt="2024-11-14T14:30:25.598" v="111"/>
          <ac:spMkLst>
            <pc:docMk/>
            <pc:sldMk cId="1583966430" sldId="373"/>
            <ac:spMk id="8" creationId="{62C75765-1B7E-FEB6-E143-D6641086AC6D}"/>
          </ac:spMkLst>
        </pc:spChg>
        <pc:spChg chg="del">
          <ac:chgData name="Krishna Teja" userId="oUNonmEOejJQ2eHDBtkCwvmwVWOAAa9mHqwW/pRfBN0=" providerId="None" clId="Web-{B2BE27F1-A16A-424D-9C6D-E9A2AD29E4CD}" dt="2024-11-14T14:30:25.598" v="110"/>
          <ac:spMkLst>
            <pc:docMk/>
            <pc:sldMk cId="1583966430" sldId="373"/>
            <ac:spMk id="10" creationId="{E6C3A80B-5450-1031-4B55-68DD3DFF0A16}"/>
          </ac:spMkLst>
        </pc:spChg>
        <pc:cxnChg chg="del">
          <ac:chgData name="Krishna Teja" userId="oUNonmEOejJQ2eHDBtkCwvmwVWOAAa9mHqwW/pRfBN0=" providerId="None" clId="Web-{B2BE27F1-A16A-424D-9C6D-E9A2AD29E4CD}" dt="2024-11-14T14:30:25.598" v="109"/>
          <ac:cxnSpMkLst>
            <pc:docMk/>
            <pc:sldMk cId="1583966430" sldId="373"/>
            <ac:cxnSpMk id="15" creationId="{5773A2C8-CD63-5F3B-3C32-E7DC446AE463}"/>
          </ac:cxnSpMkLst>
        </pc:cxnChg>
        <pc:cxnChg chg="del">
          <ac:chgData name="Krishna Teja" userId="oUNonmEOejJQ2eHDBtkCwvmwVWOAAa9mHqwW/pRfBN0=" providerId="None" clId="Web-{B2BE27F1-A16A-424D-9C6D-E9A2AD29E4CD}" dt="2024-11-14T14:30:25.598" v="108"/>
          <ac:cxnSpMkLst>
            <pc:docMk/>
            <pc:sldMk cId="1583966430" sldId="373"/>
            <ac:cxnSpMk id="17" creationId="{A84893A8-0EAF-0C58-7196-9222A9321C88}"/>
          </ac:cxnSpMkLst>
        </pc:cxnChg>
        <pc:cxnChg chg="del">
          <ac:chgData name="Krishna Teja" userId="oUNonmEOejJQ2eHDBtkCwvmwVWOAAa9mHqwW/pRfBN0=" providerId="None" clId="Web-{B2BE27F1-A16A-424D-9C6D-E9A2AD29E4CD}" dt="2024-11-14T14:30:22.191" v="106"/>
          <ac:cxnSpMkLst>
            <pc:docMk/>
            <pc:sldMk cId="1583966430" sldId="373"/>
            <ac:cxnSpMk id="20" creationId="{641D1E96-FAC7-183F-8B90-BC9DC36B789A}"/>
          </ac:cxnSpMkLst>
        </pc:cxnChg>
        <pc:cxnChg chg="del">
          <ac:chgData name="Krishna Teja" userId="oUNonmEOejJQ2eHDBtkCwvmwVWOAAa9mHqwW/pRfBN0=" providerId="None" clId="Web-{B2BE27F1-A16A-424D-9C6D-E9A2AD29E4CD}" dt="2024-11-14T14:30:25.598" v="107"/>
          <ac:cxnSpMkLst>
            <pc:docMk/>
            <pc:sldMk cId="1583966430" sldId="373"/>
            <ac:cxnSpMk id="21" creationId="{1518C8A0-7B4B-5453-04C4-160FDFB522ED}"/>
          </ac:cxnSpMkLst>
        </pc:cxnChg>
      </pc:sldChg>
      <pc:sldChg chg="addSp delSp modSp new mod modShow">
        <pc:chgData name="Krishna Teja" userId="oUNonmEOejJQ2eHDBtkCwvmwVWOAAa9mHqwW/pRfBN0=" providerId="None" clId="Web-{B2BE27F1-A16A-424D-9C6D-E9A2AD29E4CD}" dt="2024-11-14T15:40:37.177" v="503" actId="1076"/>
        <pc:sldMkLst>
          <pc:docMk/>
          <pc:sldMk cId="743880129" sldId="374"/>
        </pc:sldMkLst>
        <pc:spChg chg="mod">
          <ac:chgData name="Krishna Teja" userId="oUNonmEOejJQ2eHDBtkCwvmwVWOAAa9mHqwW/pRfBN0=" providerId="None" clId="Web-{B2BE27F1-A16A-424D-9C6D-E9A2AD29E4CD}" dt="2024-11-14T15:17:08.349" v="291" actId="1076"/>
          <ac:spMkLst>
            <pc:docMk/>
            <pc:sldMk cId="743880129" sldId="374"/>
            <ac:spMk id="2" creationId="{73809432-B46F-8860-5F6A-6C1C1A093C45}"/>
          </ac:spMkLst>
        </pc:spChg>
        <pc:spChg chg="del">
          <ac:chgData name="Krishna Teja" userId="oUNonmEOejJQ2eHDBtkCwvmwVWOAAa9mHqwW/pRfBN0=" providerId="None" clId="Web-{B2BE27F1-A16A-424D-9C6D-E9A2AD29E4CD}" dt="2024-11-14T14:46:00.878" v="171"/>
          <ac:spMkLst>
            <pc:docMk/>
            <pc:sldMk cId="743880129" sldId="374"/>
            <ac:spMk id="3" creationId="{0C5A39CC-1020-EE84-196D-054D7BE8E16C}"/>
          </ac:spMkLst>
        </pc:spChg>
        <pc:spChg chg="add del">
          <ac:chgData name="Krishna Teja" userId="oUNonmEOejJQ2eHDBtkCwvmwVWOAAa9mHqwW/pRfBN0=" providerId="None" clId="Web-{B2BE27F1-A16A-424D-9C6D-E9A2AD29E4CD}" dt="2024-11-14T14:50:21.155" v="184"/>
          <ac:spMkLst>
            <pc:docMk/>
            <pc:sldMk cId="743880129" sldId="374"/>
            <ac:spMk id="5" creationId="{E9F01C70-E6D3-BE78-CC99-97F83830D03D}"/>
          </ac:spMkLst>
        </pc:spChg>
        <pc:spChg chg="add del mod">
          <ac:chgData name="Krishna Teja" userId="oUNonmEOejJQ2eHDBtkCwvmwVWOAAa9mHqwW/pRfBN0=" providerId="None" clId="Web-{B2BE27F1-A16A-424D-9C6D-E9A2AD29E4CD}" dt="2024-11-14T15:16:16.380" v="285"/>
          <ac:spMkLst>
            <pc:docMk/>
            <pc:sldMk cId="743880129" sldId="374"/>
            <ac:spMk id="6" creationId="{19838CEA-E70E-2B91-AC1B-7BE2BB715389}"/>
          </ac:spMkLst>
        </pc:spChg>
        <pc:spChg chg="add del mod">
          <ac:chgData name="Krishna Teja" userId="oUNonmEOejJQ2eHDBtkCwvmwVWOAAa9mHqwW/pRfBN0=" providerId="None" clId="Web-{B2BE27F1-A16A-424D-9C6D-E9A2AD29E4CD}" dt="2024-11-14T14:51:03.560" v="197"/>
          <ac:spMkLst>
            <pc:docMk/>
            <pc:sldMk cId="743880129" sldId="374"/>
            <ac:spMk id="7" creationId="{573D45AE-8463-9355-823E-F5F975A146FE}"/>
          </ac:spMkLst>
        </pc:spChg>
        <pc:spChg chg="add del mod">
          <ac:chgData name="Krishna Teja" userId="oUNonmEOejJQ2eHDBtkCwvmwVWOAAa9mHqwW/pRfBN0=" providerId="None" clId="Web-{B2BE27F1-A16A-424D-9C6D-E9A2AD29E4CD}" dt="2024-11-14T15:16:16.380" v="283"/>
          <ac:spMkLst>
            <pc:docMk/>
            <pc:sldMk cId="743880129" sldId="374"/>
            <ac:spMk id="10" creationId="{8088920D-1975-865C-E937-A0CF45EF349E}"/>
          </ac:spMkLst>
        </pc:spChg>
        <pc:spChg chg="add mod">
          <ac:chgData name="Krishna Teja" userId="oUNonmEOejJQ2eHDBtkCwvmwVWOAAa9mHqwW/pRfBN0=" providerId="None" clId="Web-{B2BE27F1-A16A-424D-9C6D-E9A2AD29E4CD}" dt="2024-11-14T15:23:15.880" v="391" actId="14100"/>
          <ac:spMkLst>
            <pc:docMk/>
            <pc:sldMk cId="743880129" sldId="374"/>
            <ac:spMk id="12" creationId="{F9CCD0E4-16B5-2537-5755-F15CF5BE3FE5}"/>
          </ac:spMkLst>
        </pc:spChg>
        <pc:spChg chg="add del mod">
          <ac:chgData name="Krishna Teja" userId="oUNonmEOejJQ2eHDBtkCwvmwVWOAAa9mHqwW/pRfBN0=" providerId="None" clId="Web-{B2BE27F1-A16A-424D-9C6D-E9A2AD29E4CD}" dt="2024-11-14T15:16:16.380" v="281"/>
          <ac:spMkLst>
            <pc:docMk/>
            <pc:sldMk cId="743880129" sldId="374"/>
            <ac:spMk id="13" creationId="{E3B7B0B9-A40C-528C-A0A4-49FFAEF8A39D}"/>
          </ac:spMkLst>
        </pc:spChg>
        <pc:spChg chg="add del mod">
          <ac:chgData name="Krishna Teja" userId="oUNonmEOejJQ2eHDBtkCwvmwVWOAAa9mHqwW/pRfBN0=" providerId="None" clId="Web-{B2BE27F1-A16A-424D-9C6D-E9A2AD29E4CD}" dt="2024-11-14T15:16:16.380" v="279"/>
          <ac:spMkLst>
            <pc:docMk/>
            <pc:sldMk cId="743880129" sldId="374"/>
            <ac:spMk id="15" creationId="{B6EDDB35-CDCB-6407-F157-3FD32B736F63}"/>
          </ac:spMkLst>
        </pc:spChg>
        <pc:spChg chg="add del mod">
          <ac:chgData name="Krishna Teja" userId="oUNonmEOejJQ2eHDBtkCwvmwVWOAAa9mHqwW/pRfBN0=" providerId="None" clId="Web-{B2BE27F1-A16A-424D-9C6D-E9A2AD29E4CD}" dt="2024-11-14T15:16:16.380" v="277"/>
          <ac:spMkLst>
            <pc:docMk/>
            <pc:sldMk cId="743880129" sldId="374"/>
            <ac:spMk id="17" creationId="{BF1FEE3B-8E67-0101-22BE-44A6D614FDB1}"/>
          </ac:spMkLst>
        </pc:spChg>
        <pc:spChg chg="add del mod">
          <ac:chgData name="Krishna Teja" userId="oUNonmEOejJQ2eHDBtkCwvmwVWOAAa9mHqwW/pRfBN0=" providerId="None" clId="Web-{B2BE27F1-A16A-424D-9C6D-E9A2AD29E4CD}" dt="2024-11-14T15:16:16.380" v="275"/>
          <ac:spMkLst>
            <pc:docMk/>
            <pc:sldMk cId="743880129" sldId="374"/>
            <ac:spMk id="19" creationId="{4DF15FF4-FF7C-A8D2-1CFC-9D9B67C690BD}"/>
          </ac:spMkLst>
        </pc:spChg>
        <pc:spChg chg="add del mod">
          <ac:chgData name="Krishna Teja" userId="oUNonmEOejJQ2eHDBtkCwvmwVWOAAa9mHqwW/pRfBN0=" providerId="None" clId="Web-{B2BE27F1-A16A-424D-9C6D-E9A2AD29E4CD}" dt="2024-11-14T15:16:16.380" v="273"/>
          <ac:spMkLst>
            <pc:docMk/>
            <pc:sldMk cId="743880129" sldId="374"/>
            <ac:spMk id="21" creationId="{388EE87B-F2B9-24F2-C3CF-35BDB8D49597}"/>
          </ac:spMkLst>
        </pc:spChg>
        <pc:spChg chg="add del mod">
          <ac:chgData name="Krishna Teja" userId="oUNonmEOejJQ2eHDBtkCwvmwVWOAAa9mHqwW/pRfBN0=" providerId="None" clId="Web-{B2BE27F1-A16A-424D-9C6D-E9A2AD29E4CD}" dt="2024-11-14T15:16:16.380" v="271"/>
          <ac:spMkLst>
            <pc:docMk/>
            <pc:sldMk cId="743880129" sldId="374"/>
            <ac:spMk id="23" creationId="{BEB50BFE-E567-B543-2BBC-594EB6555A03}"/>
          </ac:spMkLst>
        </pc:spChg>
        <pc:spChg chg="add del mod">
          <ac:chgData name="Krishna Teja" userId="oUNonmEOejJQ2eHDBtkCwvmwVWOAAa9mHqwW/pRfBN0=" providerId="None" clId="Web-{B2BE27F1-A16A-424D-9C6D-E9A2AD29E4CD}" dt="2024-11-14T15:16:16.380" v="269"/>
          <ac:spMkLst>
            <pc:docMk/>
            <pc:sldMk cId="743880129" sldId="374"/>
            <ac:spMk id="25" creationId="{DEA12B4E-D836-B084-E6CE-7BE052AD6DF7}"/>
          </ac:spMkLst>
        </pc:spChg>
        <pc:spChg chg="add del mod">
          <ac:chgData name="Krishna Teja" userId="oUNonmEOejJQ2eHDBtkCwvmwVWOAAa9mHqwW/pRfBN0=" providerId="None" clId="Web-{B2BE27F1-A16A-424D-9C6D-E9A2AD29E4CD}" dt="2024-11-14T15:16:16.380" v="267"/>
          <ac:spMkLst>
            <pc:docMk/>
            <pc:sldMk cId="743880129" sldId="374"/>
            <ac:spMk id="27" creationId="{7855CF35-3380-C17D-EE01-18D34D6A2A1E}"/>
          </ac:spMkLst>
        </pc:spChg>
        <pc:spChg chg="add del mod">
          <ac:chgData name="Krishna Teja" userId="oUNonmEOejJQ2eHDBtkCwvmwVWOAAa9mHqwW/pRfBN0=" providerId="None" clId="Web-{B2BE27F1-A16A-424D-9C6D-E9A2AD29E4CD}" dt="2024-11-14T15:16:16.380" v="265"/>
          <ac:spMkLst>
            <pc:docMk/>
            <pc:sldMk cId="743880129" sldId="374"/>
            <ac:spMk id="29" creationId="{8AFA0229-B893-7962-9DB5-A1230410E5EF}"/>
          </ac:spMkLst>
        </pc:spChg>
        <pc:spChg chg="add del mod">
          <ac:chgData name="Krishna Teja" userId="oUNonmEOejJQ2eHDBtkCwvmwVWOAAa9mHqwW/pRfBN0=" providerId="None" clId="Web-{B2BE27F1-A16A-424D-9C6D-E9A2AD29E4CD}" dt="2024-11-14T15:16:16.380" v="263"/>
          <ac:spMkLst>
            <pc:docMk/>
            <pc:sldMk cId="743880129" sldId="374"/>
            <ac:spMk id="31" creationId="{F095FCAE-5A3F-F52E-C3B7-7712BFAFE591}"/>
          </ac:spMkLst>
        </pc:spChg>
        <pc:spChg chg="add mod">
          <ac:chgData name="Krishna Teja" userId="oUNonmEOejJQ2eHDBtkCwvmwVWOAAa9mHqwW/pRfBN0=" providerId="None" clId="Web-{B2BE27F1-A16A-424D-9C6D-E9A2AD29E4CD}" dt="2024-11-14T15:23:17.771" v="392" actId="1076"/>
          <ac:spMkLst>
            <pc:docMk/>
            <pc:sldMk cId="743880129" sldId="374"/>
            <ac:spMk id="34" creationId="{E4CEEA13-F74E-A5C7-8AE9-B385291F8263}"/>
          </ac:spMkLst>
        </pc:spChg>
        <pc:spChg chg="add mod">
          <ac:chgData name="Krishna Teja" userId="oUNonmEOejJQ2eHDBtkCwvmwVWOAAa9mHqwW/pRfBN0=" providerId="None" clId="Web-{B2BE27F1-A16A-424D-9C6D-E9A2AD29E4CD}" dt="2024-11-14T15:40:37.177" v="503" actId="1076"/>
          <ac:spMkLst>
            <pc:docMk/>
            <pc:sldMk cId="743880129" sldId="374"/>
            <ac:spMk id="35" creationId="{B553AE9D-0958-6FA5-9683-0618CE8D3C36}"/>
          </ac:spMkLst>
        </pc:spChg>
        <pc:spChg chg="add mod">
          <ac:chgData name="Krishna Teja" userId="oUNonmEOejJQ2eHDBtkCwvmwVWOAAa9mHqwW/pRfBN0=" providerId="None" clId="Web-{B2BE27F1-A16A-424D-9C6D-E9A2AD29E4CD}" dt="2024-11-14T15:38:33.537" v="485" actId="1076"/>
          <ac:spMkLst>
            <pc:docMk/>
            <pc:sldMk cId="743880129" sldId="374"/>
            <ac:spMk id="37" creationId="{2BEA6078-E388-ABC9-52FF-CF534B730689}"/>
          </ac:spMkLst>
        </pc:spChg>
        <pc:picChg chg="add mod modCrop">
          <ac:chgData name="Krishna Teja" userId="oUNonmEOejJQ2eHDBtkCwvmwVWOAAa9mHqwW/pRfBN0=" providerId="None" clId="Web-{B2BE27F1-A16A-424D-9C6D-E9A2AD29E4CD}" dt="2024-11-14T15:38:42.912" v="486" actId="1076"/>
          <ac:picMkLst>
            <pc:docMk/>
            <pc:sldMk cId="743880129" sldId="374"/>
            <ac:picMk id="3" creationId="{55B3B516-46C2-EE8E-3B81-2EA84EFC06D6}"/>
          </ac:picMkLst>
        </pc:picChg>
        <pc:picChg chg="add mod ord modCrop">
          <ac:chgData name="Krishna Teja" userId="oUNonmEOejJQ2eHDBtkCwvmwVWOAAa9mHqwW/pRfBN0=" providerId="None" clId="Web-{B2BE27F1-A16A-424D-9C6D-E9A2AD29E4CD}" dt="2024-11-14T15:38:20.927" v="482" actId="1076"/>
          <ac:picMkLst>
            <pc:docMk/>
            <pc:sldMk cId="743880129" sldId="374"/>
            <ac:picMk id="4" creationId="{82DFEC1C-6E07-0A2B-36CE-381B1D6F6EA1}"/>
          </ac:picMkLst>
        </pc:picChg>
        <pc:picChg chg="add mod modCrop">
          <ac:chgData name="Krishna Teja" userId="oUNonmEOejJQ2eHDBtkCwvmwVWOAAa9mHqwW/pRfBN0=" providerId="None" clId="Web-{B2BE27F1-A16A-424D-9C6D-E9A2AD29E4CD}" dt="2024-11-14T15:38:26.599" v="484" actId="1076"/>
          <ac:picMkLst>
            <pc:docMk/>
            <pc:sldMk cId="743880129" sldId="374"/>
            <ac:picMk id="5" creationId="{02569011-F469-2C5F-8FDA-570C519B0C57}"/>
          </ac:picMkLst>
        </pc:picChg>
        <pc:picChg chg="add del mod modCrop">
          <ac:chgData name="Krishna Teja" userId="oUNonmEOejJQ2eHDBtkCwvmwVWOAAa9mHqwW/pRfBN0=" providerId="None" clId="Web-{B2BE27F1-A16A-424D-9C6D-E9A2AD29E4CD}" dt="2024-11-14T15:40:01.271" v="495"/>
          <ac:picMkLst>
            <pc:docMk/>
            <pc:sldMk cId="743880129" sldId="374"/>
            <ac:picMk id="7" creationId="{117DA313-E101-7701-3348-325179D192EB}"/>
          </ac:picMkLst>
        </pc:picChg>
        <pc:picChg chg="add mod modCrop">
          <ac:chgData name="Krishna Teja" userId="oUNonmEOejJQ2eHDBtkCwvmwVWOAAa9mHqwW/pRfBN0=" providerId="None" clId="Web-{B2BE27F1-A16A-424D-9C6D-E9A2AD29E4CD}" dt="2024-11-14T15:40:33.349" v="502" actId="1076"/>
          <ac:picMkLst>
            <pc:docMk/>
            <pc:sldMk cId="743880129" sldId="374"/>
            <ac:picMk id="38" creationId="{9EB490F5-28FE-261D-C0C8-DEB10F29F593}"/>
          </ac:picMkLst>
        </pc:picChg>
        <pc:cxnChg chg="add del mod">
          <ac:chgData name="Krishna Teja" userId="oUNonmEOejJQ2eHDBtkCwvmwVWOAAa9mHqwW/pRfBN0=" providerId="None" clId="Web-{B2BE27F1-A16A-424D-9C6D-E9A2AD29E4CD}" dt="2024-11-14T15:16:16.380" v="284"/>
          <ac:cxnSpMkLst>
            <pc:docMk/>
            <pc:sldMk cId="743880129" sldId="374"/>
            <ac:cxnSpMk id="9" creationId="{7FBCD4FD-9592-4B2B-660C-56AC25792F6D}"/>
          </ac:cxnSpMkLst>
        </pc:cxnChg>
        <pc:cxnChg chg="add del mod">
          <ac:chgData name="Krishna Teja" userId="oUNonmEOejJQ2eHDBtkCwvmwVWOAAa9mHqwW/pRfBN0=" providerId="None" clId="Web-{B2BE27F1-A16A-424D-9C6D-E9A2AD29E4CD}" dt="2024-11-14T15:16:16.380" v="282"/>
          <ac:cxnSpMkLst>
            <pc:docMk/>
            <pc:sldMk cId="743880129" sldId="374"/>
            <ac:cxnSpMk id="11" creationId="{FBB3BBB1-8EAC-A865-030C-83B6528DFFAA}"/>
          </ac:cxnSpMkLst>
        </pc:cxnChg>
        <pc:cxnChg chg="add del mod">
          <ac:chgData name="Krishna Teja" userId="oUNonmEOejJQ2eHDBtkCwvmwVWOAAa9mHqwW/pRfBN0=" providerId="None" clId="Web-{B2BE27F1-A16A-424D-9C6D-E9A2AD29E4CD}" dt="2024-11-14T14:53:03.105" v="223"/>
          <ac:cxnSpMkLst>
            <pc:docMk/>
            <pc:sldMk cId="743880129" sldId="374"/>
            <ac:cxnSpMk id="12" creationId="{A1722CA8-9DD2-FA92-D0BF-D3AE29F9AD84}"/>
          </ac:cxnSpMkLst>
        </pc:cxnChg>
        <pc:cxnChg chg="add del mod">
          <ac:chgData name="Krishna Teja" userId="oUNonmEOejJQ2eHDBtkCwvmwVWOAAa9mHqwW/pRfBN0=" providerId="None" clId="Web-{B2BE27F1-A16A-424D-9C6D-E9A2AD29E4CD}" dt="2024-11-14T15:16:16.380" v="280"/>
          <ac:cxnSpMkLst>
            <pc:docMk/>
            <pc:sldMk cId="743880129" sldId="374"/>
            <ac:cxnSpMk id="14" creationId="{625E1F98-2CF9-90BA-A928-A7CBFE9016AF}"/>
          </ac:cxnSpMkLst>
        </pc:cxnChg>
        <pc:cxnChg chg="add del mod">
          <ac:chgData name="Krishna Teja" userId="oUNonmEOejJQ2eHDBtkCwvmwVWOAAa9mHqwW/pRfBN0=" providerId="None" clId="Web-{B2BE27F1-A16A-424D-9C6D-E9A2AD29E4CD}" dt="2024-11-14T15:16:16.380" v="278"/>
          <ac:cxnSpMkLst>
            <pc:docMk/>
            <pc:sldMk cId="743880129" sldId="374"/>
            <ac:cxnSpMk id="16" creationId="{7C39A47A-2E13-6E0E-E128-0C552C670061}"/>
          </ac:cxnSpMkLst>
        </pc:cxnChg>
        <pc:cxnChg chg="add del mod">
          <ac:chgData name="Krishna Teja" userId="oUNonmEOejJQ2eHDBtkCwvmwVWOAAa9mHqwW/pRfBN0=" providerId="None" clId="Web-{B2BE27F1-A16A-424D-9C6D-E9A2AD29E4CD}" dt="2024-11-14T15:16:16.380" v="276"/>
          <ac:cxnSpMkLst>
            <pc:docMk/>
            <pc:sldMk cId="743880129" sldId="374"/>
            <ac:cxnSpMk id="18" creationId="{9F352D9D-DDE2-A968-E787-EB9893C27C3D}"/>
          </ac:cxnSpMkLst>
        </pc:cxnChg>
        <pc:cxnChg chg="add del mod">
          <ac:chgData name="Krishna Teja" userId="oUNonmEOejJQ2eHDBtkCwvmwVWOAAa9mHqwW/pRfBN0=" providerId="None" clId="Web-{B2BE27F1-A16A-424D-9C6D-E9A2AD29E4CD}" dt="2024-11-14T15:16:16.380" v="274"/>
          <ac:cxnSpMkLst>
            <pc:docMk/>
            <pc:sldMk cId="743880129" sldId="374"/>
            <ac:cxnSpMk id="20" creationId="{6564A534-445B-CE9A-3E97-20987E782530}"/>
          </ac:cxnSpMkLst>
        </pc:cxnChg>
        <pc:cxnChg chg="add del mod">
          <ac:chgData name="Krishna Teja" userId="oUNonmEOejJQ2eHDBtkCwvmwVWOAAa9mHqwW/pRfBN0=" providerId="None" clId="Web-{B2BE27F1-A16A-424D-9C6D-E9A2AD29E4CD}" dt="2024-11-14T15:16:16.380" v="272"/>
          <ac:cxnSpMkLst>
            <pc:docMk/>
            <pc:sldMk cId="743880129" sldId="374"/>
            <ac:cxnSpMk id="22" creationId="{1D273F48-570D-0463-E126-045E3BF65CDF}"/>
          </ac:cxnSpMkLst>
        </pc:cxnChg>
        <pc:cxnChg chg="add del mod">
          <ac:chgData name="Krishna Teja" userId="oUNonmEOejJQ2eHDBtkCwvmwVWOAAa9mHqwW/pRfBN0=" providerId="None" clId="Web-{B2BE27F1-A16A-424D-9C6D-E9A2AD29E4CD}" dt="2024-11-14T15:16:16.380" v="270"/>
          <ac:cxnSpMkLst>
            <pc:docMk/>
            <pc:sldMk cId="743880129" sldId="374"/>
            <ac:cxnSpMk id="24" creationId="{5A4ED7C7-7798-BAD6-417B-810498B56BB5}"/>
          </ac:cxnSpMkLst>
        </pc:cxnChg>
        <pc:cxnChg chg="add del mod">
          <ac:chgData name="Krishna Teja" userId="oUNonmEOejJQ2eHDBtkCwvmwVWOAAa9mHqwW/pRfBN0=" providerId="None" clId="Web-{B2BE27F1-A16A-424D-9C6D-E9A2AD29E4CD}" dt="2024-11-14T15:16:16.380" v="268"/>
          <ac:cxnSpMkLst>
            <pc:docMk/>
            <pc:sldMk cId="743880129" sldId="374"/>
            <ac:cxnSpMk id="26" creationId="{2A968AA1-1ACA-17B5-526F-0E738D136A9F}"/>
          </ac:cxnSpMkLst>
        </pc:cxnChg>
        <pc:cxnChg chg="add del mod">
          <ac:chgData name="Krishna Teja" userId="oUNonmEOejJQ2eHDBtkCwvmwVWOAAa9mHqwW/pRfBN0=" providerId="None" clId="Web-{B2BE27F1-A16A-424D-9C6D-E9A2AD29E4CD}" dt="2024-11-14T15:16:16.380" v="266"/>
          <ac:cxnSpMkLst>
            <pc:docMk/>
            <pc:sldMk cId="743880129" sldId="374"/>
            <ac:cxnSpMk id="28" creationId="{CE50C42F-6458-FC44-79A9-D885E02D0FAF}"/>
          </ac:cxnSpMkLst>
        </pc:cxnChg>
        <pc:cxnChg chg="add del mod">
          <ac:chgData name="Krishna Teja" userId="oUNonmEOejJQ2eHDBtkCwvmwVWOAAa9mHqwW/pRfBN0=" providerId="None" clId="Web-{B2BE27F1-A16A-424D-9C6D-E9A2AD29E4CD}" dt="2024-11-14T15:16:16.380" v="264"/>
          <ac:cxnSpMkLst>
            <pc:docMk/>
            <pc:sldMk cId="743880129" sldId="374"/>
            <ac:cxnSpMk id="30" creationId="{444FF79F-5942-865A-A841-746C51479982}"/>
          </ac:cxnSpMkLst>
        </pc:cxnChg>
        <pc:cxnChg chg="add del mod">
          <ac:chgData name="Krishna Teja" userId="oUNonmEOejJQ2eHDBtkCwvmwVWOAAa9mHqwW/pRfBN0=" providerId="None" clId="Web-{B2BE27F1-A16A-424D-9C6D-E9A2AD29E4CD}" dt="2024-11-14T15:16:16.380" v="262"/>
          <ac:cxnSpMkLst>
            <pc:docMk/>
            <pc:sldMk cId="743880129" sldId="374"/>
            <ac:cxnSpMk id="32" creationId="{3C009DD5-181A-D0E2-03E6-23D88B33B212}"/>
          </ac:cxnSpMkLst>
        </pc:cxnChg>
      </pc:sldChg>
      <pc:sldChg chg="addSp delSp modSp new mod ord modShow">
        <pc:chgData name="Krishna Teja" userId="oUNonmEOejJQ2eHDBtkCwvmwVWOAAa9mHqwW/pRfBN0=" providerId="None" clId="Web-{B2BE27F1-A16A-424D-9C6D-E9A2AD29E4CD}" dt="2024-11-14T15:35:26.584" v="460"/>
        <pc:sldMkLst>
          <pc:docMk/>
          <pc:sldMk cId="281697277" sldId="375"/>
        </pc:sldMkLst>
        <pc:spChg chg="mod">
          <ac:chgData name="Krishna Teja" userId="oUNonmEOejJQ2eHDBtkCwvmwVWOAAa9mHqwW/pRfBN0=" providerId="None" clId="Web-{B2BE27F1-A16A-424D-9C6D-E9A2AD29E4CD}" dt="2024-11-14T15:32:54.458" v="407" actId="1076"/>
          <ac:spMkLst>
            <pc:docMk/>
            <pc:sldMk cId="281697277" sldId="375"/>
            <ac:spMk id="2" creationId="{D7B61AC8-79FC-7CBD-DF75-157C81F9907D}"/>
          </ac:spMkLst>
        </pc:spChg>
        <pc:spChg chg="del">
          <ac:chgData name="Krishna Teja" userId="oUNonmEOejJQ2eHDBtkCwvmwVWOAAa9mHqwW/pRfBN0=" providerId="None" clId="Web-{B2BE27F1-A16A-424D-9C6D-E9A2AD29E4CD}" dt="2024-11-14T15:21:03.911" v="329"/>
          <ac:spMkLst>
            <pc:docMk/>
            <pc:sldMk cId="281697277" sldId="375"/>
            <ac:spMk id="3" creationId="{7EBDA42E-288D-1196-22EE-78822619A08A}"/>
          </ac:spMkLst>
        </pc:spChg>
        <pc:spChg chg="add del mod">
          <ac:chgData name="Krishna Teja" userId="oUNonmEOejJQ2eHDBtkCwvmwVWOAAa9mHqwW/pRfBN0=" providerId="None" clId="Web-{B2BE27F1-A16A-424D-9C6D-E9A2AD29E4CD}" dt="2024-11-14T15:24:18.130" v="398"/>
          <ac:spMkLst>
            <pc:docMk/>
            <pc:sldMk cId="281697277" sldId="375"/>
            <ac:spMk id="5" creationId="{8A619992-EB31-F45A-D557-DC41641C9E99}"/>
          </ac:spMkLst>
        </pc:spChg>
        <pc:spChg chg="add del mod">
          <ac:chgData name="Krishna Teja" userId="oUNonmEOejJQ2eHDBtkCwvmwVWOAAa9mHqwW/pRfBN0=" providerId="None" clId="Web-{B2BE27F1-A16A-424D-9C6D-E9A2AD29E4CD}" dt="2024-11-14T15:24:18.130" v="397"/>
          <ac:spMkLst>
            <pc:docMk/>
            <pc:sldMk cId="281697277" sldId="375"/>
            <ac:spMk id="6" creationId="{21910B3B-FE34-A123-8058-5A863BC3BA79}"/>
          </ac:spMkLst>
        </pc:spChg>
        <pc:spChg chg="add mod">
          <ac:chgData name="Krishna Teja" userId="oUNonmEOejJQ2eHDBtkCwvmwVWOAAa9mHqwW/pRfBN0=" providerId="None" clId="Web-{B2BE27F1-A16A-424D-9C6D-E9A2AD29E4CD}" dt="2024-11-14T15:34:53.833" v="444" actId="20577"/>
          <ac:spMkLst>
            <pc:docMk/>
            <pc:sldMk cId="281697277" sldId="375"/>
            <ac:spMk id="7" creationId="{1F353DF5-180F-B553-8959-5D08B9D01E94}"/>
          </ac:spMkLst>
        </pc:spChg>
        <pc:picChg chg="add mod modCrop">
          <ac:chgData name="Krishna Teja" userId="oUNonmEOejJQ2eHDBtkCwvmwVWOAAa9mHqwW/pRfBN0=" providerId="None" clId="Web-{B2BE27F1-A16A-424D-9C6D-E9A2AD29E4CD}" dt="2024-11-14T15:35:01.880" v="449" actId="1076"/>
          <ac:picMkLst>
            <pc:docMk/>
            <pc:sldMk cId="281697277" sldId="375"/>
            <ac:picMk id="8" creationId="{B37D57C9-DF86-A724-3A30-06BE2AE38354}"/>
          </ac:picMkLst>
        </pc:picChg>
      </pc:sldChg>
    </pc:docChg>
  </pc:docChgLst>
  <pc:docChgLst>
    <pc:chgData name="Krishna Teja" userId="oUNonmEOejJQ2eHDBtkCwvmwVWOAAa9mHqwW/pRfBN0=" providerId="None" clId="Web-{5AF8D9A6-522C-4A49-B77A-07EC9C9FE248}"/>
    <pc:docChg chg="modSld">
      <pc:chgData name="Krishna Teja" userId="oUNonmEOejJQ2eHDBtkCwvmwVWOAAa9mHqwW/pRfBN0=" providerId="None" clId="Web-{5AF8D9A6-522C-4A49-B77A-07EC9C9FE248}" dt="2024-11-14T20:00:39.725" v="52" actId="1076"/>
      <pc:docMkLst>
        <pc:docMk/>
      </pc:docMkLst>
      <pc:sldChg chg="modSp">
        <pc:chgData name="Krishna Teja" userId="oUNonmEOejJQ2eHDBtkCwvmwVWOAAa9mHqwW/pRfBN0=" providerId="None" clId="Web-{5AF8D9A6-522C-4A49-B77A-07EC9C9FE248}" dt="2024-11-14T20:00:39.725" v="52" actId="1076"/>
        <pc:sldMkLst>
          <pc:docMk/>
          <pc:sldMk cId="1062308441" sldId="275"/>
        </pc:sldMkLst>
        <pc:spChg chg="mod">
          <ac:chgData name="Krishna Teja" userId="oUNonmEOejJQ2eHDBtkCwvmwVWOAAa9mHqwW/pRfBN0=" providerId="None" clId="Web-{5AF8D9A6-522C-4A49-B77A-07EC9C9FE248}" dt="2024-11-14T20:00:39.725" v="52" actId="1076"/>
          <ac:spMkLst>
            <pc:docMk/>
            <pc:sldMk cId="1062308441" sldId="275"/>
            <ac:spMk id="3" creationId="{38799578-0E40-E4B7-BD06-4955AE4A5CB4}"/>
          </ac:spMkLst>
        </pc:spChg>
      </pc:sldChg>
      <pc:sldChg chg="addSp modSp">
        <pc:chgData name="Krishna Teja" userId="oUNonmEOejJQ2eHDBtkCwvmwVWOAAa9mHqwW/pRfBN0=" providerId="None" clId="Web-{5AF8D9A6-522C-4A49-B77A-07EC9C9FE248}" dt="2024-11-14T19:58:22.600" v="33" actId="1076"/>
        <pc:sldMkLst>
          <pc:docMk/>
          <pc:sldMk cId="3673708804" sldId="288"/>
        </pc:sldMkLst>
        <pc:spChg chg="mod">
          <ac:chgData name="Krishna Teja" userId="oUNonmEOejJQ2eHDBtkCwvmwVWOAAa9mHqwW/pRfBN0=" providerId="None" clId="Web-{5AF8D9A6-522C-4A49-B77A-07EC9C9FE248}" dt="2024-11-14T19:58:22.600" v="33" actId="1076"/>
          <ac:spMkLst>
            <pc:docMk/>
            <pc:sldMk cId="3673708804" sldId="288"/>
            <ac:spMk id="2" creationId="{06CAE7FD-652D-0E9C-788F-E1A915767785}"/>
          </ac:spMkLst>
        </pc:spChg>
        <pc:spChg chg="add mod">
          <ac:chgData name="Krishna Teja" userId="oUNonmEOejJQ2eHDBtkCwvmwVWOAAa9mHqwW/pRfBN0=" providerId="None" clId="Web-{5AF8D9A6-522C-4A49-B77A-07EC9C9FE248}" dt="2024-11-14T19:57:50.631" v="22" actId="20577"/>
          <ac:spMkLst>
            <pc:docMk/>
            <pc:sldMk cId="3673708804" sldId="288"/>
            <ac:spMk id="8" creationId="{70B860F3-7E19-7FDC-1D78-280CD696A9CE}"/>
          </ac:spMkLst>
        </pc:spChg>
        <pc:spChg chg="add mod">
          <ac:chgData name="Krishna Teja" userId="oUNonmEOejJQ2eHDBtkCwvmwVWOAAa9mHqwW/pRfBN0=" providerId="None" clId="Web-{5AF8D9A6-522C-4A49-B77A-07EC9C9FE248}" dt="2024-11-14T19:57:48.475" v="20" actId="20577"/>
          <ac:spMkLst>
            <pc:docMk/>
            <pc:sldMk cId="3673708804" sldId="288"/>
            <ac:spMk id="9" creationId="{7687C627-B68A-5F5F-35D9-07254C13044B}"/>
          </ac:spMkLst>
        </pc:spChg>
        <pc:picChg chg="mod">
          <ac:chgData name="Krishna Teja" userId="oUNonmEOejJQ2eHDBtkCwvmwVWOAAa9mHqwW/pRfBN0=" providerId="None" clId="Web-{5AF8D9A6-522C-4A49-B77A-07EC9C9FE248}" dt="2024-11-14T19:57:16.303" v="8" actId="1076"/>
          <ac:picMkLst>
            <pc:docMk/>
            <pc:sldMk cId="3673708804" sldId="288"/>
            <ac:picMk id="4" creationId="{C53F49E0-2885-0677-DA23-458C3E221C2B}"/>
          </ac:picMkLst>
        </pc:picChg>
        <pc:picChg chg="add mod">
          <ac:chgData name="Krishna Teja" userId="oUNonmEOejJQ2eHDBtkCwvmwVWOAAa9mHqwW/pRfBN0=" providerId="None" clId="Web-{5AF8D9A6-522C-4A49-B77A-07EC9C9FE248}" dt="2024-11-14T19:57:18.834" v="9" actId="14100"/>
          <ac:picMkLst>
            <pc:docMk/>
            <pc:sldMk cId="3673708804" sldId="288"/>
            <ac:picMk id="7" creationId="{4D91F8AB-4DA0-C12F-FFC8-2D5012A6EB87}"/>
          </ac:picMkLst>
        </pc:picChg>
      </pc:sldChg>
    </pc:docChg>
  </pc:docChgLst>
  <pc:docChgLst>
    <pc:chgData name="Raskar, Sid" userId="IvsCFQ0uQvfyD2qcQ579MKn6GgRtbr/HXRZTZk8gu4U=" providerId="None" clId="Web-{E197F3DC-B270-44FF-81CC-D11641D569D5}"/>
    <pc:docChg chg="modSld">
      <pc:chgData name="Raskar, Sid" userId="IvsCFQ0uQvfyD2qcQ579MKn6GgRtbr/HXRZTZk8gu4U=" providerId="None" clId="Web-{E197F3DC-B270-44FF-81CC-D11641D569D5}" dt="2024-10-29T22:22:17.876" v="1" actId="20577"/>
      <pc:docMkLst>
        <pc:docMk/>
      </pc:docMkLst>
      <pc:sldChg chg="modSp">
        <pc:chgData name="Raskar, Sid" userId="IvsCFQ0uQvfyD2qcQ579MKn6GgRtbr/HXRZTZk8gu4U=" providerId="None" clId="Web-{E197F3DC-B270-44FF-81CC-D11641D569D5}" dt="2024-10-29T22:22:17.876" v="1" actId="20577"/>
        <pc:sldMkLst>
          <pc:docMk/>
          <pc:sldMk cId="2557996217" sldId="291"/>
        </pc:sldMkLst>
        <pc:spChg chg="mod">
          <ac:chgData name="Raskar, Sid" userId="IvsCFQ0uQvfyD2qcQ579MKn6GgRtbr/HXRZTZk8gu4U=" providerId="None" clId="Web-{E197F3DC-B270-44FF-81CC-D11641D569D5}" dt="2024-10-29T22:22:17.876" v="1" actId="20577"/>
          <ac:spMkLst>
            <pc:docMk/>
            <pc:sldMk cId="2557996217" sldId="291"/>
            <ac:spMk id="2" creationId="{34C9E07D-0544-2BE2-7DD1-B16A4F5E4FF9}"/>
          </ac:spMkLst>
        </pc:spChg>
      </pc:sldChg>
    </pc:docChg>
  </pc:docChgLst>
  <pc:docChgLst>
    <pc:chgData name="Krishna Teja" userId="oUNonmEOejJQ2eHDBtkCwvmwVWOAAa9mHqwW/pRfBN0=" providerId="None" clId="Web-{0CE51C99-6400-4314-A65B-DBD9B145F40B}"/>
    <pc:docChg chg="modSld">
      <pc:chgData name="Krishna Teja" userId="oUNonmEOejJQ2eHDBtkCwvmwVWOAAa9mHqwW/pRfBN0=" providerId="None" clId="Web-{0CE51C99-6400-4314-A65B-DBD9B145F40B}" dt="2024-11-14T16:57:36.634" v="56" actId="1076"/>
      <pc:docMkLst>
        <pc:docMk/>
      </pc:docMkLst>
      <pc:sldChg chg="addSp delSp modSp">
        <pc:chgData name="Krishna Teja" userId="oUNonmEOejJQ2eHDBtkCwvmwVWOAAa9mHqwW/pRfBN0=" providerId="None" clId="Web-{0CE51C99-6400-4314-A65B-DBD9B145F40B}" dt="2024-11-14T16:57:36.634" v="56" actId="1076"/>
        <pc:sldMkLst>
          <pc:docMk/>
          <pc:sldMk cId="4053470708" sldId="305"/>
        </pc:sldMkLst>
        <pc:spChg chg="mod">
          <ac:chgData name="Krishna Teja" userId="oUNonmEOejJQ2eHDBtkCwvmwVWOAAa9mHqwW/pRfBN0=" providerId="None" clId="Web-{0CE51C99-6400-4314-A65B-DBD9B145F40B}" dt="2024-11-14T16:54:30.667" v="55" actId="1076"/>
          <ac:spMkLst>
            <pc:docMk/>
            <pc:sldMk cId="4053470708" sldId="305"/>
            <ac:spMk id="2" creationId="{993FF7CE-55B1-CCC8-294D-AFABE6FEA94E}"/>
          </ac:spMkLst>
        </pc:spChg>
        <pc:spChg chg="add mod">
          <ac:chgData name="Krishna Teja" userId="oUNonmEOejJQ2eHDBtkCwvmwVWOAAa9mHqwW/pRfBN0=" providerId="None" clId="Web-{0CE51C99-6400-4314-A65B-DBD9B145F40B}" dt="2024-11-14T16:54:25.276" v="52" actId="1076"/>
          <ac:spMkLst>
            <pc:docMk/>
            <pc:sldMk cId="4053470708" sldId="305"/>
            <ac:spMk id="6" creationId="{99506532-6930-0BD3-E486-8085235C0E6E}"/>
          </ac:spMkLst>
        </pc:spChg>
        <pc:picChg chg="add mod modCrop">
          <ac:chgData name="Krishna Teja" userId="oUNonmEOejJQ2eHDBtkCwvmwVWOAAa9mHqwW/pRfBN0=" providerId="None" clId="Web-{0CE51C99-6400-4314-A65B-DBD9B145F40B}" dt="2024-11-14T16:57:36.634" v="56" actId="1076"/>
          <ac:picMkLst>
            <pc:docMk/>
            <pc:sldMk cId="4053470708" sldId="305"/>
            <ac:picMk id="3" creationId="{3503E18A-EDBB-90A1-DCCE-9E4390EC513B}"/>
          </ac:picMkLst>
        </pc:picChg>
        <pc:picChg chg="del">
          <ac:chgData name="Krishna Teja" userId="oUNonmEOejJQ2eHDBtkCwvmwVWOAAa9mHqwW/pRfBN0=" providerId="None" clId="Web-{0CE51C99-6400-4314-A65B-DBD9B145F40B}" dt="2024-11-14T16:40:54.186" v="5"/>
          <ac:picMkLst>
            <pc:docMk/>
            <pc:sldMk cId="4053470708" sldId="305"/>
            <ac:picMk id="4" creationId="{BB56927E-766F-7484-CAA1-3D1B0861EC66}"/>
          </ac:picMkLst>
        </pc:picChg>
        <pc:picChg chg="mod">
          <ac:chgData name="Krishna Teja" userId="oUNonmEOejJQ2eHDBtkCwvmwVWOAAa9mHqwW/pRfBN0=" providerId="None" clId="Web-{0CE51C99-6400-4314-A65B-DBD9B145F40B}" dt="2024-11-14T16:54:26.995" v="53" actId="1076"/>
          <ac:picMkLst>
            <pc:docMk/>
            <pc:sldMk cId="4053470708" sldId="305"/>
            <ac:picMk id="5" creationId="{2A124CF4-0CE0-6515-4C1A-EAA9EC9CE578}"/>
          </ac:picMkLst>
        </pc:picChg>
        <pc:picChg chg="add mod modCrop">
          <ac:chgData name="Krishna Teja" userId="oUNonmEOejJQ2eHDBtkCwvmwVWOAAa9mHqwW/pRfBN0=" providerId="None" clId="Web-{0CE51C99-6400-4314-A65B-DBD9B145F40B}" dt="2024-11-14T16:54:27.932" v="54" actId="1076"/>
          <ac:picMkLst>
            <pc:docMk/>
            <pc:sldMk cId="4053470708" sldId="305"/>
            <ac:picMk id="7" creationId="{BAEE3A0B-C398-280B-AE8E-C69AAC5DFE1E}"/>
          </ac:picMkLst>
        </pc:picChg>
      </pc:sldChg>
    </pc:docChg>
  </pc:docChgLst>
  <pc:docChgLst>
    <pc:chgData name="Krishna Teja" userId="oUNonmEOejJQ2eHDBtkCwvmwVWOAAa9mHqwW/pRfBN0=" providerId="None" clId="Web-{C7E2FB2A-B05B-4AFD-9695-6233792DB81B}"/>
    <pc:docChg chg="addSld delSld modSld sldOrd">
      <pc:chgData name="Krishna Teja" userId="oUNonmEOejJQ2eHDBtkCwvmwVWOAAa9mHqwW/pRfBN0=" providerId="None" clId="Web-{C7E2FB2A-B05B-4AFD-9695-6233792DB81B}" dt="2024-10-28T19:03:00.534" v="1047" actId="1076"/>
      <pc:docMkLst>
        <pc:docMk/>
      </pc:docMkLst>
      <pc:sldChg chg="addSp delSp modSp">
        <pc:chgData name="Krishna Teja" userId="oUNonmEOejJQ2eHDBtkCwvmwVWOAAa9mHqwW/pRfBN0=" providerId="None" clId="Web-{C7E2FB2A-B05B-4AFD-9695-6233792DB81B}" dt="2024-10-28T18:12:58.391" v="544" actId="1076"/>
        <pc:sldMkLst>
          <pc:docMk/>
          <pc:sldMk cId="1779062293" sldId="256"/>
        </pc:sldMkLst>
        <pc:spChg chg="mod">
          <ac:chgData name="Krishna Teja" userId="oUNonmEOejJQ2eHDBtkCwvmwVWOAAa9mHqwW/pRfBN0=" providerId="None" clId="Web-{C7E2FB2A-B05B-4AFD-9695-6233792DB81B}" dt="2024-10-27T21:44:53.209" v="320" actId="1076"/>
          <ac:spMkLst>
            <pc:docMk/>
            <pc:sldMk cId="1779062293" sldId="256"/>
            <ac:spMk id="8" creationId="{A34B741A-ED83-2BF2-746B-29C97CE6C7FA}"/>
          </ac:spMkLst>
        </pc:spChg>
        <pc:grpChg chg="topLvl">
          <ac:chgData name="Krishna Teja" userId="oUNonmEOejJQ2eHDBtkCwvmwVWOAAa9mHqwW/pRfBN0=" providerId="None" clId="Web-{C7E2FB2A-B05B-4AFD-9695-6233792DB81B}" dt="2024-10-27T21:45:14.240" v="322"/>
          <ac:grpSpMkLst>
            <pc:docMk/>
            <pc:sldMk cId="1779062293" sldId="256"/>
            <ac:grpSpMk id="9" creationId="{E66234CF-8A00-8CB9-DF37-D12B242F2DBF}"/>
          </ac:grpSpMkLst>
        </pc:grpChg>
        <pc:grpChg chg="add del">
          <ac:chgData name="Krishna Teja" userId="oUNonmEOejJQ2eHDBtkCwvmwVWOAAa9mHqwW/pRfBN0=" providerId="None" clId="Web-{C7E2FB2A-B05B-4AFD-9695-6233792DB81B}" dt="2024-10-27T21:45:14.240" v="322"/>
          <ac:grpSpMkLst>
            <pc:docMk/>
            <pc:sldMk cId="1779062293" sldId="256"/>
            <ac:grpSpMk id="10" creationId="{3FA51328-EB2D-E9B7-1D8D-1B118AC54EAF}"/>
          </ac:grpSpMkLst>
        </pc:grpChg>
        <pc:grpChg chg="add mod">
          <ac:chgData name="Krishna Teja" userId="oUNonmEOejJQ2eHDBtkCwvmwVWOAAa9mHqwW/pRfBN0=" providerId="None" clId="Web-{C7E2FB2A-B05B-4AFD-9695-6233792DB81B}" dt="2024-10-28T18:12:53.562" v="543" actId="1076"/>
          <ac:grpSpMkLst>
            <pc:docMk/>
            <pc:sldMk cId="1779062293" sldId="256"/>
            <ac:grpSpMk id="14" creationId="{D08BC6D8-FB69-B9F4-A29C-8DC30B31F5C6}"/>
          </ac:grpSpMkLst>
        </pc:grpChg>
        <pc:picChg chg="del">
          <ac:chgData name="Krishna Teja" userId="oUNonmEOejJQ2eHDBtkCwvmwVWOAAa9mHqwW/pRfBN0=" providerId="None" clId="Web-{C7E2FB2A-B05B-4AFD-9695-6233792DB81B}" dt="2024-10-27T21:38:50.393" v="301"/>
          <ac:picMkLst>
            <pc:docMk/>
            <pc:sldMk cId="1779062293" sldId="256"/>
            <ac:picMk id="3" creationId="{111D85CB-A6FD-8B1F-F6C6-DAD44D4C80FC}"/>
          </ac:picMkLst>
        </pc:picChg>
        <pc:picChg chg="del mod">
          <ac:chgData name="Krishna Teja" userId="oUNonmEOejJQ2eHDBtkCwvmwVWOAAa9mHqwW/pRfBN0=" providerId="None" clId="Web-{C7E2FB2A-B05B-4AFD-9695-6233792DB81B}" dt="2024-10-27T21:32:50.737" v="288"/>
          <ac:picMkLst>
            <pc:docMk/>
            <pc:sldMk cId="1779062293" sldId="256"/>
            <ac:picMk id="4" creationId="{03A3C00F-6C2E-B74E-6003-BDF37B40DB39}"/>
          </ac:picMkLst>
        </pc:picChg>
        <pc:picChg chg="add mod topLvl">
          <ac:chgData name="Krishna Teja" userId="oUNonmEOejJQ2eHDBtkCwvmwVWOAAa9mHqwW/pRfBN0=" providerId="None" clId="Web-{C7E2FB2A-B05B-4AFD-9695-6233792DB81B}" dt="2024-10-28T18:12:58.391" v="544" actId="1076"/>
          <ac:picMkLst>
            <pc:docMk/>
            <pc:sldMk cId="1779062293" sldId="256"/>
            <ac:picMk id="5" creationId="{84A6BAAB-FF8D-EB1E-6CBE-E7F5E96F9ED6}"/>
          </ac:picMkLst>
        </pc:picChg>
        <pc:picChg chg="mod">
          <ac:chgData name="Krishna Teja" userId="oUNonmEOejJQ2eHDBtkCwvmwVWOAAa9mHqwW/pRfBN0=" providerId="None" clId="Web-{C7E2FB2A-B05B-4AFD-9695-6233792DB81B}" dt="2024-10-27T21:44:53.162" v="319" actId="1076"/>
          <ac:picMkLst>
            <pc:docMk/>
            <pc:sldMk cId="1779062293" sldId="256"/>
            <ac:picMk id="7" creationId="{68FBDA79-5F6D-31EC-4FF1-DC8D2F6B3814}"/>
          </ac:picMkLst>
        </pc:picChg>
        <pc:picChg chg="add del mod modCrop">
          <ac:chgData name="Krishna Teja" userId="oUNonmEOejJQ2eHDBtkCwvmwVWOAAa9mHqwW/pRfBN0=" providerId="None" clId="Web-{C7E2FB2A-B05B-4AFD-9695-6233792DB81B}" dt="2024-10-27T21:44:29.506" v="316"/>
          <ac:picMkLst>
            <pc:docMk/>
            <pc:sldMk cId="1779062293" sldId="256"/>
            <ac:picMk id="11" creationId="{1E7BA8F9-A90C-DADD-CFF2-50207453842E}"/>
          </ac:picMkLst>
        </pc:picChg>
        <pc:picChg chg="add del mod">
          <ac:chgData name="Krishna Teja" userId="oUNonmEOejJQ2eHDBtkCwvmwVWOAAa9mHqwW/pRfBN0=" providerId="None" clId="Web-{C7E2FB2A-B05B-4AFD-9695-6233792DB81B}" dt="2024-10-27T21:40:31.502" v="314"/>
          <ac:picMkLst>
            <pc:docMk/>
            <pc:sldMk cId="1779062293" sldId="256"/>
            <ac:picMk id="12" creationId="{A504D043-E4E6-CB2D-C70B-BB3069909E59}"/>
          </ac:picMkLst>
        </pc:picChg>
        <pc:picChg chg="add mod">
          <ac:chgData name="Krishna Teja" userId="oUNonmEOejJQ2eHDBtkCwvmwVWOAAa9mHqwW/pRfBN0=" providerId="None" clId="Web-{C7E2FB2A-B05B-4AFD-9695-6233792DB81B}" dt="2024-10-27T21:44:56.615" v="321" actId="1076"/>
          <ac:picMkLst>
            <pc:docMk/>
            <pc:sldMk cId="1779062293" sldId="256"/>
            <ac:picMk id="13" creationId="{DEEBB800-3AAA-FB0C-CF5C-5650CC39F8FC}"/>
          </ac:picMkLst>
        </pc:picChg>
      </pc:sldChg>
      <pc:sldChg chg="addSp delSp modSp">
        <pc:chgData name="Krishna Teja" userId="oUNonmEOejJQ2eHDBtkCwvmwVWOAAa9mHqwW/pRfBN0=" providerId="None" clId="Web-{C7E2FB2A-B05B-4AFD-9695-6233792DB81B}" dt="2024-10-27T19:28:24.710" v="179" actId="1076"/>
        <pc:sldMkLst>
          <pc:docMk/>
          <pc:sldMk cId="3683980194" sldId="277"/>
        </pc:sldMkLst>
        <pc:spChg chg="mod">
          <ac:chgData name="Krishna Teja" userId="oUNonmEOejJQ2eHDBtkCwvmwVWOAAa9mHqwW/pRfBN0=" providerId="None" clId="Web-{C7E2FB2A-B05B-4AFD-9695-6233792DB81B}" dt="2024-10-27T19:27:17.142" v="170" actId="20577"/>
          <ac:spMkLst>
            <pc:docMk/>
            <pc:sldMk cId="3683980194" sldId="277"/>
            <ac:spMk id="5" creationId="{502930E9-809E-A354-2F5A-EF1073739117}"/>
          </ac:spMkLst>
        </pc:spChg>
        <pc:spChg chg="add del mod">
          <ac:chgData name="Krishna Teja" userId="oUNonmEOejJQ2eHDBtkCwvmwVWOAAa9mHqwW/pRfBN0=" providerId="None" clId="Web-{C7E2FB2A-B05B-4AFD-9695-6233792DB81B}" dt="2024-10-27T19:28:22.741" v="178"/>
          <ac:spMkLst>
            <pc:docMk/>
            <pc:sldMk cId="3683980194" sldId="277"/>
            <ac:spMk id="6" creationId="{B8349B17-E93F-96CF-F8A0-A83D2F2D293D}"/>
          </ac:spMkLst>
        </pc:spChg>
        <pc:picChg chg="del mod">
          <ac:chgData name="Krishna Teja" userId="oUNonmEOejJQ2eHDBtkCwvmwVWOAAa9mHqwW/pRfBN0=" providerId="None" clId="Web-{C7E2FB2A-B05B-4AFD-9695-6233792DB81B}" dt="2024-10-27T19:28:21.647" v="177"/>
          <ac:picMkLst>
            <pc:docMk/>
            <pc:sldMk cId="3683980194" sldId="277"/>
            <ac:picMk id="4" creationId="{6CD1AD31-97EB-EE25-D105-EFEF0B2B180B}"/>
          </ac:picMkLst>
        </pc:picChg>
        <pc:picChg chg="add mod ord">
          <ac:chgData name="Krishna Teja" userId="oUNonmEOejJQ2eHDBtkCwvmwVWOAAa9mHqwW/pRfBN0=" providerId="None" clId="Web-{C7E2FB2A-B05B-4AFD-9695-6233792DB81B}" dt="2024-10-27T19:28:24.710" v="179" actId="1076"/>
          <ac:picMkLst>
            <pc:docMk/>
            <pc:sldMk cId="3683980194" sldId="277"/>
            <ac:picMk id="7" creationId="{4A8B5447-06F7-9FC2-52CC-592ED24726B1}"/>
          </ac:picMkLst>
        </pc:picChg>
      </pc:sldChg>
      <pc:sldChg chg="modSp">
        <pc:chgData name="Krishna Teja" userId="oUNonmEOejJQ2eHDBtkCwvmwVWOAAa9mHqwW/pRfBN0=" providerId="None" clId="Web-{C7E2FB2A-B05B-4AFD-9695-6233792DB81B}" dt="2024-10-27T19:52:39.224" v="270" actId="14100"/>
        <pc:sldMkLst>
          <pc:docMk/>
          <pc:sldMk cId="2059468494" sldId="278"/>
        </pc:sldMkLst>
        <pc:picChg chg="mod">
          <ac:chgData name="Krishna Teja" userId="oUNonmEOejJQ2eHDBtkCwvmwVWOAAa9mHqwW/pRfBN0=" providerId="None" clId="Web-{C7E2FB2A-B05B-4AFD-9695-6233792DB81B}" dt="2024-10-27T19:52:39.224" v="270" actId="14100"/>
          <ac:picMkLst>
            <pc:docMk/>
            <pc:sldMk cId="2059468494" sldId="278"/>
            <ac:picMk id="4" creationId="{53D93120-ABBA-56CB-DA6A-FB49EEEE454A}"/>
          </ac:picMkLst>
        </pc:picChg>
      </pc:sldChg>
      <pc:sldChg chg="addSp delSp modSp">
        <pc:chgData name="Krishna Teja" userId="oUNonmEOejJQ2eHDBtkCwvmwVWOAAa9mHqwW/pRfBN0=" providerId="None" clId="Web-{C7E2FB2A-B05B-4AFD-9695-6233792DB81B}" dt="2024-10-27T19:48:53.848" v="234"/>
        <pc:sldMkLst>
          <pc:docMk/>
          <pc:sldMk cId="3713527404" sldId="279"/>
        </pc:sldMkLst>
        <pc:spChg chg="del">
          <ac:chgData name="Krishna Teja" userId="oUNonmEOejJQ2eHDBtkCwvmwVWOAAa9mHqwW/pRfBN0=" providerId="None" clId="Web-{C7E2FB2A-B05B-4AFD-9695-6233792DB81B}" dt="2024-10-27T19:25:37.329" v="85"/>
          <ac:spMkLst>
            <pc:docMk/>
            <pc:sldMk cId="3713527404" sldId="279"/>
            <ac:spMk id="3" creationId="{49C4DA13-C084-A742-7A8B-041F80E0C276}"/>
          </ac:spMkLst>
        </pc:spChg>
        <pc:picChg chg="add del mod">
          <ac:chgData name="Krishna Teja" userId="oUNonmEOejJQ2eHDBtkCwvmwVWOAAa9mHqwW/pRfBN0=" providerId="None" clId="Web-{C7E2FB2A-B05B-4AFD-9695-6233792DB81B}" dt="2024-10-27T19:48:28.988" v="229"/>
          <ac:picMkLst>
            <pc:docMk/>
            <pc:sldMk cId="3713527404" sldId="279"/>
            <ac:picMk id="4" creationId="{DF8010C4-CD21-0691-C186-05A1DBF79C79}"/>
          </ac:picMkLst>
        </pc:picChg>
        <pc:picChg chg="add mod modCrop">
          <ac:chgData name="Krishna Teja" userId="oUNonmEOejJQ2eHDBtkCwvmwVWOAAa9mHqwW/pRfBN0=" providerId="None" clId="Web-{C7E2FB2A-B05B-4AFD-9695-6233792DB81B}" dt="2024-10-27T19:48:53.848" v="234"/>
          <ac:picMkLst>
            <pc:docMk/>
            <pc:sldMk cId="3713527404" sldId="279"/>
            <ac:picMk id="5" creationId="{A4412188-7B04-218D-353D-2B1D9513A352}"/>
          </ac:picMkLst>
        </pc:picChg>
      </pc:sldChg>
      <pc:sldChg chg="addSp delSp modSp ord">
        <pc:chgData name="Krishna Teja" userId="oUNonmEOejJQ2eHDBtkCwvmwVWOAAa9mHqwW/pRfBN0=" providerId="None" clId="Web-{C7E2FB2A-B05B-4AFD-9695-6233792DB81B}" dt="2024-10-28T19:03:00.534" v="1047" actId="1076"/>
        <pc:sldMkLst>
          <pc:docMk/>
          <pc:sldMk cId="2515965387" sldId="282"/>
        </pc:sldMkLst>
        <pc:spChg chg="mod">
          <ac:chgData name="Krishna Teja" userId="oUNonmEOejJQ2eHDBtkCwvmwVWOAAa9mHqwW/pRfBN0=" providerId="None" clId="Web-{C7E2FB2A-B05B-4AFD-9695-6233792DB81B}" dt="2024-10-28T18:57:10.858" v="1009" actId="1076"/>
          <ac:spMkLst>
            <pc:docMk/>
            <pc:sldMk cId="2515965387" sldId="282"/>
            <ac:spMk id="2" creationId="{EC148ABC-CE47-354C-152B-CA39D37323A3}"/>
          </ac:spMkLst>
        </pc:spChg>
        <pc:spChg chg="del">
          <ac:chgData name="Krishna Teja" userId="oUNonmEOejJQ2eHDBtkCwvmwVWOAAa9mHqwW/pRfBN0=" providerId="None" clId="Web-{C7E2FB2A-B05B-4AFD-9695-6233792DB81B}" dt="2024-10-27T19:33:19.148" v="188"/>
          <ac:spMkLst>
            <pc:docMk/>
            <pc:sldMk cId="2515965387" sldId="282"/>
            <ac:spMk id="3" creationId="{49C4DA13-C084-A742-7A8B-041F80E0C276}"/>
          </ac:spMkLst>
        </pc:spChg>
        <pc:spChg chg="add mod">
          <ac:chgData name="Krishna Teja" userId="oUNonmEOejJQ2eHDBtkCwvmwVWOAAa9mHqwW/pRfBN0=" providerId="None" clId="Web-{C7E2FB2A-B05B-4AFD-9695-6233792DB81B}" dt="2024-10-28T18:59:41.563" v="1030" actId="20577"/>
          <ac:spMkLst>
            <pc:docMk/>
            <pc:sldMk cId="2515965387" sldId="282"/>
            <ac:spMk id="3" creationId="{CF1C7AEB-0554-5CFF-6616-EB850387702C}"/>
          </ac:spMkLst>
        </pc:spChg>
        <pc:spChg chg="add mod">
          <ac:chgData name="Krishna Teja" userId="oUNonmEOejJQ2eHDBtkCwvmwVWOAAa9mHqwW/pRfBN0=" providerId="None" clId="Web-{C7E2FB2A-B05B-4AFD-9695-6233792DB81B}" dt="2024-10-28T19:02:57.018" v="1045" actId="1076"/>
          <ac:spMkLst>
            <pc:docMk/>
            <pc:sldMk cId="2515965387" sldId="282"/>
            <ac:spMk id="5" creationId="{578FF632-D9CE-197F-D38B-5CBB65170BAC}"/>
          </ac:spMkLst>
        </pc:spChg>
        <pc:spChg chg="add mod">
          <ac:chgData name="Krishna Teja" userId="oUNonmEOejJQ2eHDBtkCwvmwVWOAAa9mHqwW/pRfBN0=" providerId="None" clId="Web-{C7E2FB2A-B05B-4AFD-9695-6233792DB81B}" dt="2024-10-28T19:00:12.344" v="1038" actId="1076"/>
          <ac:spMkLst>
            <pc:docMk/>
            <pc:sldMk cId="2515965387" sldId="282"/>
            <ac:spMk id="6" creationId="{8C77B5AE-1486-71BB-62B8-DEFFDABDA444}"/>
          </ac:spMkLst>
        </pc:spChg>
        <pc:picChg chg="add mod modCrop">
          <ac:chgData name="Krishna Teja" userId="oUNonmEOejJQ2eHDBtkCwvmwVWOAAa9mHqwW/pRfBN0=" providerId="None" clId="Web-{C7E2FB2A-B05B-4AFD-9695-6233792DB81B}" dt="2024-10-28T19:03:00.534" v="1047" actId="1076"/>
          <ac:picMkLst>
            <pc:docMk/>
            <pc:sldMk cId="2515965387" sldId="282"/>
            <ac:picMk id="4" creationId="{40D6CC70-C958-5AAB-F01C-44C8EAE23C56}"/>
          </ac:picMkLst>
        </pc:picChg>
      </pc:sldChg>
      <pc:sldChg chg="delSp modSp ord">
        <pc:chgData name="Krishna Teja" userId="oUNonmEOejJQ2eHDBtkCwvmwVWOAAa9mHqwW/pRfBN0=" providerId="None" clId="Web-{C7E2FB2A-B05B-4AFD-9695-6233792DB81B}" dt="2024-10-27T19:49:13.395" v="261"/>
        <pc:sldMkLst>
          <pc:docMk/>
          <pc:sldMk cId="1958130007" sldId="286"/>
        </pc:sldMkLst>
        <pc:spChg chg="mod">
          <ac:chgData name="Krishna Teja" userId="oUNonmEOejJQ2eHDBtkCwvmwVWOAAa9mHqwW/pRfBN0=" providerId="None" clId="Web-{C7E2FB2A-B05B-4AFD-9695-6233792DB81B}" dt="2024-10-27T19:29:57.897" v="181" actId="1076"/>
          <ac:spMkLst>
            <pc:docMk/>
            <pc:sldMk cId="1958130007" sldId="286"/>
            <ac:spMk id="49" creationId="{DBBE8DF6-0F2C-83C1-CFD2-4902E384EBFC}"/>
          </ac:spMkLst>
        </pc:spChg>
        <pc:spChg chg="mod">
          <ac:chgData name="Krishna Teja" userId="oUNonmEOejJQ2eHDBtkCwvmwVWOAAa9mHqwW/pRfBN0=" providerId="None" clId="Web-{C7E2FB2A-B05B-4AFD-9695-6233792DB81B}" dt="2024-10-27T19:29:57.913" v="182" actId="1076"/>
          <ac:spMkLst>
            <pc:docMk/>
            <pc:sldMk cId="1958130007" sldId="286"/>
            <ac:spMk id="51" creationId="{AAD85CF9-7C6A-288E-D69E-82C95E1932F7}"/>
          </ac:spMkLst>
        </pc:spChg>
        <pc:spChg chg="mod">
          <ac:chgData name="Krishna Teja" userId="oUNonmEOejJQ2eHDBtkCwvmwVWOAAa9mHqwW/pRfBN0=" providerId="None" clId="Web-{C7E2FB2A-B05B-4AFD-9695-6233792DB81B}" dt="2024-10-27T19:29:57.960" v="185" actId="1076"/>
          <ac:spMkLst>
            <pc:docMk/>
            <pc:sldMk cId="1958130007" sldId="286"/>
            <ac:spMk id="57" creationId="{5EB22A81-D625-2D3F-95DB-24A26624538D}"/>
          </ac:spMkLst>
        </pc:spChg>
        <pc:spChg chg="del">
          <ac:chgData name="Krishna Teja" userId="oUNonmEOejJQ2eHDBtkCwvmwVWOAAa9mHqwW/pRfBN0=" providerId="None" clId="Web-{C7E2FB2A-B05B-4AFD-9695-6233792DB81B}" dt="2024-10-27T19:29:57.632" v="180"/>
          <ac:spMkLst>
            <pc:docMk/>
            <pc:sldMk cId="1958130007" sldId="286"/>
            <ac:spMk id="63" creationId="{5BC92B40-C138-50A3-30E5-73AE3B1B883E}"/>
          </ac:spMkLst>
        </pc:spChg>
        <pc:cxnChg chg="mod">
          <ac:chgData name="Krishna Teja" userId="oUNonmEOejJQ2eHDBtkCwvmwVWOAAa9mHqwW/pRfBN0=" providerId="None" clId="Web-{C7E2FB2A-B05B-4AFD-9695-6233792DB81B}" dt="2024-10-27T19:29:57.929" v="183" actId="1076"/>
          <ac:cxnSpMkLst>
            <pc:docMk/>
            <pc:sldMk cId="1958130007" sldId="286"/>
            <ac:cxnSpMk id="53" creationId="{7E13FFF6-D72C-AA4C-B95E-25B6B86D9C0C}"/>
          </ac:cxnSpMkLst>
        </pc:cxnChg>
        <pc:cxnChg chg="mod">
          <ac:chgData name="Krishna Teja" userId="oUNonmEOejJQ2eHDBtkCwvmwVWOAAa9mHqwW/pRfBN0=" providerId="None" clId="Web-{C7E2FB2A-B05B-4AFD-9695-6233792DB81B}" dt="2024-10-27T19:29:57.944" v="184" actId="1076"/>
          <ac:cxnSpMkLst>
            <pc:docMk/>
            <pc:sldMk cId="1958130007" sldId="286"/>
            <ac:cxnSpMk id="55" creationId="{B21AB8B4-D70E-E1AC-318C-F904BA722671}"/>
          </ac:cxnSpMkLst>
        </pc:cxnChg>
        <pc:cxnChg chg="mod">
          <ac:chgData name="Krishna Teja" userId="oUNonmEOejJQ2eHDBtkCwvmwVWOAAa9mHqwW/pRfBN0=" providerId="None" clId="Web-{C7E2FB2A-B05B-4AFD-9695-6233792DB81B}" dt="2024-10-27T19:29:57.960" v="186" actId="1076"/>
          <ac:cxnSpMkLst>
            <pc:docMk/>
            <pc:sldMk cId="1958130007" sldId="286"/>
            <ac:cxnSpMk id="59" creationId="{94BF4291-7BD2-C220-1B72-7DD7C3D92B22}"/>
          </ac:cxnSpMkLst>
        </pc:cxnChg>
        <pc:cxnChg chg="mod">
          <ac:chgData name="Krishna Teja" userId="oUNonmEOejJQ2eHDBtkCwvmwVWOAAa9mHqwW/pRfBN0=" providerId="None" clId="Web-{C7E2FB2A-B05B-4AFD-9695-6233792DB81B}" dt="2024-10-27T19:29:57.976" v="187" actId="1076"/>
          <ac:cxnSpMkLst>
            <pc:docMk/>
            <pc:sldMk cId="1958130007" sldId="286"/>
            <ac:cxnSpMk id="61" creationId="{8FCBB44D-F7BE-41B6-F83A-CEB249B8DE90}"/>
          </ac:cxnSpMkLst>
        </pc:cxnChg>
      </pc:sldChg>
      <pc:sldChg chg="addSp delSp modSp">
        <pc:chgData name="Krishna Teja" userId="oUNonmEOejJQ2eHDBtkCwvmwVWOAAa9mHqwW/pRfBN0=" providerId="None" clId="Web-{C7E2FB2A-B05B-4AFD-9695-6233792DB81B}" dt="2024-10-27T19:39:07.493" v="214"/>
        <pc:sldMkLst>
          <pc:docMk/>
          <pc:sldMk cId="523039703" sldId="293"/>
        </pc:sldMkLst>
        <pc:spChg chg="del mod">
          <ac:chgData name="Krishna Teja" userId="oUNonmEOejJQ2eHDBtkCwvmwVWOAAa9mHqwW/pRfBN0=" providerId="None" clId="Web-{C7E2FB2A-B05B-4AFD-9695-6233792DB81B}" dt="2024-10-27T19:14:50.466" v="2"/>
          <ac:spMkLst>
            <pc:docMk/>
            <pc:sldMk cId="523039703" sldId="293"/>
            <ac:spMk id="3" creationId="{8959C8D9-42AA-84CD-3D1E-DB066F448AB8}"/>
          </ac:spMkLst>
        </pc:spChg>
        <pc:spChg chg="add del mod">
          <ac:chgData name="Krishna Teja" userId="oUNonmEOejJQ2eHDBtkCwvmwVWOAAa9mHqwW/pRfBN0=" providerId="None" clId="Web-{C7E2FB2A-B05B-4AFD-9695-6233792DB81B}" dt="2024-10-27T19:27:36.345" v="175"/>
          <ac:spMkLst>
            <pc:docMk/>
            <pc:sldMk cId="523039703" sldId="293"/>
            <ac:spMk id="5" creationId="{6B84A4C7-BA1D-5971-5240-F0B272D77566}"/>
          </ac:spMkLst>
        </pc:spChg>
        <pc:spChg chg="add del mod">
          <ac:chgData name="Krishna Teja" userId="oUNonmEOejJQ2eHDBtkCwvmwVWOAAa9mHqwW/pRfBN0=" providerId="None" clId="Web-{C7E2FB2A-B05B-4AFD-9695-6233792DB81B}" dt="2024-10-27T19:27:34.876" v="174"/>
          <ac:spMkLst>
            <pc:docMk/>
            <pc:sldMk cId="523039703" sldId="293"/>
            <ac:spMk id="6" creationId="{FE5738CC-B199-4A9C-71F0-ABEC45AE4465}"/>
          </ac:spMkLst>
        </pc:spChg>
        <pc:spChg chg="add del mod">
          <ac:chgData name="Krishna Teja" userId="oUNonmEOejJQ2eHDBtkCwvmwVWOAAa9mHqwW/pRfBN0=" providerId="None" clId="Web-{C7E2FB2A-B05B-4AFD-9695-6233792DB81B}" dt="2024-10-27T19:18:00.419" v="47"/>
          <ac:spMkLst>
            <pc:docMk/>
            <pc:sldMk cId="523039703" sldId="293"/>
            <ac:spMk id="7" creationId="{1D2CEB08-B978-1311-8F96-9E102AAB128B}"/>
          </ac:spMkLst>
        </pc:spChg>
        <pc:spChg chg="add del mod">
          <ac:chgData name="Krishna Teja" userId="oUNonmEOejJQ2eHDBtkCwvmwVWOAAa9mHqwW/pRfBN0=" providerId="None" clId="Web-{C7E2FB2A-B05B-4AFD-9695-6233792DB81B}" dt="2024-10-27T19:39:07.493" v="214"/>
          <ac:spMkLst>
            <pc:docMk/>
            <pc:sldMk cId="523039703" sldId="293"/>
            <ac:spMk id="9" creationId="{A838FE75-7D04-0638-5C89-D74A5FA57EC5}"/>
          </ac:spMkLst>
        </pc:spChg>
        <pc:picChg chg="add del mod ord">
          <ac:chgData name="Krishna Teja" userId="oUNonmEOejJQ2eHDBtkCwvmwVWOAAa9mHqwW/pRfBN0=" providerId="None" clId="Web-{C7E2FB2A-B05B-4AFD-9695-6233792DB81B}" dt="2024-10-27T19:27:36.954" v="176"/>
          <ac:picMkLst>
            <pc:docMk/>
            <pc:sldMk cId="523039703" sldId="293"/>
            <ac:picMk id="4" creationId="{965AAB4C-F083-9408-7ACC-2972ED2C9BC0}"/>
          </ac:picMkLst>
        </pc:picChg>
      </pc:sldChg>
      <pc:sldChg chg="delSp">
        <pc:chgData name="Krishna Teja" userId="oUNonmEOejJQ2eHDBtkCwvmwVWOAAa9mHqwW/pRfBN0=" providerId="None" clId="Web-{C7E2FB2A-B05B-4AFD-9695-6233792DB81B}" dt="2024-10-27T19:34:19.320" v="196"/>
        <pc:sldMkLst>
          <pc:docMk/>
          <pc:sldMk cId="1769707389" sldId="296"/>
        </pc:sldMkLst>
        <pc:spChg chg="del">
          <ac:chgData name="Krishna Teja" userId="oUNonmEOejJQ2eHDBtkCwvmwVWOAAa9mHqwW/pRfBN0=" providerId="None" clId="Web-{C7E2FB2A-B05B-4AFD-9695-6233792DB81B}" dt="2024-10-27T19:34:19.320" v="196"/>
          <ac:spMkLst>
            <pc:docMk/>
            <pc:sldMk cId="1769707389" sldId="296"/>
            <ac:spMk id="3" creationId="{CBBC8C05-2D0D-973B-3AC1-59AB7078C14D}"/>
          </ac:spMkLst>
        </pc:spChg>
      </pc:sldChg>
      <pc:sldChg chg="addSp delSp modSp">
        <pc:chgData name="Krishna Teja" userId="oUNonmEOejJQ2eHDBtkCwvmwVWOAAa9mHqwW/pRfBN0=" providerId="None" clId="Web-{C7E2FB2A-B05B-4AFD-9695-6233792DB81B}" dt="2024-10-27T19:19:15.326" v="65"/>
        <pc:sldMkLst>
          <pc:docMk/>
          <pc:sldMk cId="1636469512" sldId="297"/>
        </pc:sldMkLst>
        <pc:spChg chg="del">
          <ac:chgData name="Krishna Teja" userId="oUNonmEOejJQ2eHDBtkCwvmwVWOAAa9mHqwW/pRfBN0=" providerId="None" clId="Web-{C7E2FB2A-B05B-4AFD-9695-6233792DB81B}" dt="2024-10-27T19:19:14.029" v="62"/>
          <ac:spMkLst>
            <pc:docMk/>
            <pc:sldMk cId="1636469512" sldId="297"/>
            <ac:spMk id="3" creationId="{92D269D4-E250-4681-7EFD-D5C9A52CE8B4}"/>
          </ac:spMkLst>
        </pc:spChg>
        <pc:spChg chg="add">
          <ac:chgData name="Krishna Teja" userId="oUNonmEOejJQ2eHDBtkCwvmwVWOAAa9mHqwW/pRfBN0=" providerId="None" clId="Web-{C7E2FB2A-B05B-4AFD-9695-6233792DB81B}" dt="2024-10-27T19:19:15.295" v="64"/>
          <ac:spMkLst>
            <pc:docMk/>
            <pc:sldMk cId="1636469512" sldId="297"/>
            <ac:spMk id="7" creationId="{4A10F086-2D3B-C282-670D-97CE7A701B6D}"/>
          </ac:spMkLst>
        </pc:spChg>
        <pc:spChg chg="add">
          <ac:chgData name="Krishna Teja" userId="oUNonmEOejJQ2eHDBtkCwvmwVWOAAa9mHqwW/pRfBN0=" providerId="None" clId="Web-{C7E2FB2A-B05B-4AFD-9695-6233792DB81B}" dt="2024-10-27T19:19:15.326" v="65"/>
          <ac:spMkLst>
            <pc:docMk/>
            <pc:sldMk cId="1636469512" sldId="297"/>
            <ac:spMk id="9" creationId="{ED687D50-DDBD-F562-7870-800E5F0EC7F9}"/>
          </ac:spMkLst>
        </pc:spChg>
        <pc:picChg chg="add mod">
          <ac:chgData name="Krishna Teja" userId="oUNonmEOejJQ2eHDBtkCwvmwVWOAAa9mHqwW/pRfBN0=" providerId="None" clId="Web-{C7E2FB2A-B05B-4AFD-9695-6233792DB81B}" dt="2024-10-27T19:19:15.279" v="63"/>
          <ac:picMkLst>
            <pc:docMk/>
            <pc:sldMk cId="1636469512" sldId="297"/>
            <ac:picMk id="5" creationId="{92CE5E62-B97E-2DD7-FABB-2DE676952243}"/>
          </ac:picMkLst>
        </pc:picChg>
      </pc:sldChg>
      <pc:sldChg chg="addSp delSp modSp">
        <pc:chgData name="Krishna Teja" userId="oUNonmEOejJQ2eHDBtkCwvmwVWOAAa9mHqwW/pRfBN0=" providerId="None" clId="Web-{C7E2FB2A-B05B-4AFD-9695-6233792DB81B}" dt="2024-10-28T18:26:40.697" v="684"/>
        <pc:sldMkLst>
          <pc:docMk/>
          <pc:sldMk cId="1580373464" sldId="298"/>
        </pc:sldMkLst>
        <pc:spChg chg="mod">
          <ac:chgData name="Krishna Teja" userId="oUNonmEOejJQ2eHDBtkCwvmwVWOAAa9mHqwW/pRfBN0=" providerId="None" clId="Web-{C7E2FB2A-B05B-4AFD-9695-6233792DB81B}" dt="2024-10-28T18:10:12.014" v="508" actId="14100"/>
          <ac:spMkLst>
            <pc:docMk/>
            <pc:sldMk cId="1580373464" sldId="298"/>
            <ac:spMk id="2" creationId="{2B663B06-3EAA-737B-ED71-0C85567AB9E0}"/>
          </ac:spMkLst>
        </pc:spChg>
        <pc:spChg chg="del">
          <ac:chgData name="Krishna Teja" userId="oUNonmEOejJQ2eHDBtkCwvmwVWOAAa9mHqwW/pRfBN0=" providerId="None" clId="Web-{C7E2FB2A-B05B-4AFD-9695-6233792DB81B}" dt="2024-10-27T19:39:34.821" v="215"/>
          <ac:spMkLst>
            <pc:docMk/>
            <pc:sldMk cId="1580373464" sldId="298"/>
            <ac:spMk id="3" creationId="{188BD009-DD1A-C0C6-5E77-00C822890098}"/>
          </ac:spMkLst>
        </pc:spChg>
        <pc:spChg chg="add mod">
          <ac:chgData name="Krishna Teja" userId="oUNonmEOejJQ2eHDBtkCwvmwVWOAAa9mHqwW/pRfBN0=" providerId="None" clId="Web-{C7E2FB2A-B05B-4AFD-9695-6233792DB81B}" dt="2024-10-28T18:03:47.509" v="401" actId="14100"/>
          <ac:spMkLst>
            <pc:docMk/>
            <pc:sldMk cId="1580373464" sldId="298"/>
            <ac:spMk id="3" creationId="{1C672BFF-6ACD-4C4F-46F5-4D2F7C80B78C}"/>
          </ac:spMkLst>
        </pc:spChg>
        <pc:spChg chg="add mod">
          <ac:chgData name="Krishna Teja" userId="oUNonmEOejJQ2eHDBtkCwvmwVWOAAa9mHqwW/pRfBN0=" providerId="None" clId="Web-{C7E2FB2A-B05B-4AFD-9695-6233792DB81B}" dt="2024-10-28T18:10:15.983" v="509" actId="14100"/>
          <ac:spMkLst>
            <pc:docMk/>
            <pc:sldMk cId="1580373464" sldId="298"/>
            <ac:spMk id="4" creationId="{B7AA3893-B867-11FF-81B1-8E07F3BAE765}"/>
          </ac:spMkLst>
        </pc:spChg>
        <pc:spChg chg="add mod">
          <ac:chgData name="Krishna Teja" userId="oUNonmEOejJQ2eHDBtkCwvmwVWOAAa9mHqwW/pRfBN0=" providerId="None" clId="Web-{C7E2FB2A-B05B-4AFD-9695-6233792DB81B}" dt="2024-10-28T18:10:30.280" v="510"/>
          <ac:spMkLst>
            <pc:docMk/>
            <pc:sldMk cId="1580373464" sldId="298"/>
            <ac:spMk id="5" creationId="{368FA552-9BEC-FA27-C471-7F11FC2CD8D1}"/>
          </ac:spMkLst>
        </pc:spChg>
        <pc:spChg chg="add mod">
          <ac:chgData name="Krishna Teja" userId="oUNonmEOejJQ2eHDBtkCwvmwVWOAAa9mHqwW/pRfBN0=" providerId="None" clId="Web-{C7E2FB2A-B05B-4AFD-9695-6233792DB81B}" dt="2024-10-28T18:10:41.108" v="512"/>
          <ac:spMkLst>
            <pc:docMk/>
            <pc:sldMk cId="1580373464" sldId="298"/>
            <ac:spMk id="6" creationId="{B014B360-8CBB-0627-E554-DFD85BD62BFF}"/>
          </ac:spMkLst>
        </pc:spChg>
        <pc:spChg chg="add mod">
          <ac:chgData name="Krishna Teja" userId="oUNonmEOejJQ2eHDBtkCwvmwVWOAAa9mHqwW/pRfBN0=" providerId="None" clId="Web-{C7E2FB2A-B05B-4AFD-9695-6233792DB81B}" dt="2024-10-28T18:10:41.077" v="511"/>
          <ac:spMkLst>
            <pc:docMk/>
            <pc:sldMk cId="1580373464" sldId="298"/>
            <ac:spMk id="7" creationId="{6112E297-9E91-B5BA-F654-FA25D670AA34}"/>
          </ac:spMkLst>
        </pc:spChg>
        <pc:spChg chg="add del mod">
          <ac:chgData name="Krishna Teja" userId="oUNonmEOejJQ2eHDBtkCwvmwVWOAAa9mHqwW/pRfBN0=" providerId="None" clId="Web-{C7E2FB2A-B05B-4AFD-9695-6233792DB81B}" dt="2024-10-27T21:55:15.681" v="375"/>
          <ac:spMkLst>
            <pc:docMk/>
            <pc:sldMk cId="1580373464" sldId="298"/>
            <ac:spMk id="8" creationId="{4516A4D5-BC79-FE29-D1B6-A7C48E1721FE}"/>
          </ac:spMkLst>
        </pc:spChg>
        <pc:spChg chg="add mod">
          <ac:chgData name="Krishna Teja" userId="oUNonmEOejJQ2eHDBtkCwvmwVWOAAa9mHqwW/pRfBN0=" providerId="None" clId="Web-{C7E2FB2A-B05B-4AFD-9695-6233792DB81B}" dt="2024-10-28T18:24:30.320" v="641" actId="14100"/>
          <ac:spMkLst>
            <pc:docMk/>
            <pc:sldMk cId="1580373464" sldId="298"/>
            <ac:spMk id="8" creationId="{EA64A225-1BB3-77EE-AAD1-ADC3E7705B18}"/>
          </ac:spMkLst>
        </pc:spChg>
        <pc:spChg chg="add mod">
          <ac:chgData name="Krishna Teja" userId="oUNonmEOejJQ2eHDBtkCwvmwVWOAAa9mHqwW/pRfBN0=" providerId="None" clId="Web-{C7E2FB2A-B05B-4AFD-9695-6233792DB81B}" dt="2024-10-28T18:26:40.697" v="684"/>
          <ac:spMkLst>
            <pc:docMk/>
            <pc:sldMk cId="1580373464" sldId="298"/>
            <ac:spMk id="11" creationId="{3E1B0AC2-8F9C-0BBA-AEB5-BBC3A11A8E7B}"/>
          </ac:spMkLst>
        </pc:spChg>
        <pc:spChg chg="add mod">
          <ac:chgData name="Krishna Teja" userId="oUNonmEOejJQ2eHDBtkCwvmwVWOAAa9mHqwW/pRfBN0=" providerId="None" clId="Web-{C7E2FB2A-B05B-4AFD-9695-6233792DB81B}" dt="2024-10-28T18:11:06.796" v="526" actId="1076"/>
          <ac:spMkLst>
            <pc:docMk/>
            <pc:sldMk cId="1580373464" sldId="298"/>
            <ac:spMk id="13" creationId="{8A355724-BD5D-E5C6-C882-4613DBC97B0F}"/>
          </ac:spMkLst>
        </pc:spChg>
        <pc:spChg chg="add mod">
          <ac:chgData name="Krishna Teja" userId="oUNonmEOejJQ2eHDBtkCwvmwVWOAAa9mHqwW/pRfBN0=" providerId="None" clId="Web-{C7E2FB2A-B05B-4AFD-9695-6233792DB81B}" dt="2024-10-28T18:11:20.233" v="533" actId="1076"/>
          <ac:spMkLst>
            <pc:docMk/>
            <pc:sldMk cId="1580373464" sldId="298"/>
            <ac:spMk id="14" creationId="{9477A18A-1A6D-B024-BB94-77F6E6ECAD4C}"/>
          </ac:spMkLst>
        </pc:spChg>
        <pc:picChg chg="add del mod">
          <ac:chgData name="Krishna Teja" userId="oUNonmEOejJQ2eHDBtkCwvmwVWOAAa9mHqwW/pRfBN0=" providerId="None" clId="Web-{C7E2FB2A-B05B-4AFD-9695-6233792DB81B}" dt="2024-10-27T21:54:48.275" v="358"/>
          <ac:picMkLst>
            <pc:docMk/>
            <pc:sldMk cId="1580373464" sldId="298"/>
            <ac:picMk id="6" creationId="{7615D3D3-F4A3-3563-1480-2343FCFF65B5}"/>
          </ac:picMkLst>
        </pc:picChg>
        <pc:cxnChg chg="add mod">
          <ac:chgData name="Krishna Teja" userId="oUNonmEOejJQ2eHDBtkCwvmwVWOAAa9mHqwW/pRfBN0=" providerId="None" clId="Web-{C7E2FB2A-B05B-4AFD-9695-6233792DB81B}" dt="2024-10-28T18:10:07.623" v="505" actId="1076"/>
          <ac:cxnSpMkLst>
            <pc:docMk/>
            <pc:sldMk cId="1580373464" sldId="298"/>
            <ac:cxnSpMk id="9" creationId="{6BC3D748-AB82-3C08-09E5-B63A005393B6}"/>
          </ac:cxnSpMkLst>
        </pc:cxnChg>
        <pc:cxnChg chg="add mod">
          <ac:chgData name="Krishna Teja" userId="oUNonmEOejJQ2eHDBtkCwvmwVWOAAa9mHqwW/pRfBN0=" providerId="None" clId="Web-{C7E2FB2A-B05B-4AFD-9695-6233792DB81B}" dt="2024-10-28T18:03:26.119" v="388" actId="1076"/>
          <ac:cxnSpMkLst>
            <pc:docMk/>
            <pc:sldMk cId="1580373464" sldId="298"/>
            <ac:cxnSpMk id="10" creationId="{0186D77F-B881-AEB4-0D0B-602039F9D658}"/>
          </ac:cxnSpMkLst>
        </pc:cxnChg>
        <pc:cxnChg chg="add mod">
          <ac:chgData name="Krishna Teja" userId="oUNonmEOejJQ2eHDBtkCwvmwVWOAAa9mHqwW/pRfBN0=" providerId="None" clId="Web-{C7E2FB2A-B05B-4AFD-9695-6233792DB81B}" dt="2024-10-28T18:10:07.639" v="507" actId="1076"/>
          <ac:cxnSpMkLst>
            <pc:docMk/>
            <pc:sldMk cId="1580373464" sldId="298"/>
            <ac:cxnSpMk id="12" creationId="{D9B424A9-AF90-420D-0F9A-AF9574C96CB9}"/>
          </ac:cxnSpMkLst>
        </pc:cxnChg>
      </pc:sldChg>
      <pc:sldChg chg="delSp modSp">
        <pc:chgData name="Krishna Teja" userId="oUNonmEOejJQ2eHDBtkCwvmwVWOAAa9mHqwW/pRfBN0=" providerId="None" clId="Web-{C7E2FB2A-B05B-4AFD-9695-6233792DB81B}" dt="2024-10-28T18:50:38.947" v="1005" actId="14100"/>
        <pc:sldMkLst>
          <pc:docMk/>
          <pc:sldMk cId="632596305" sldId="303"/>
        </pc:sldMkLst>
        <pc:spChg chg="mod">
          <ac:chgData name="Krishna Teja" userId="oUNonmEOejJQ2eHDBtkCwvmwVWOAAa9mHqwW/pRfBN0=" providerId="None" clId="Web-{C7E2FB2A-B05B-4AFD-9695-6233792DB81B}" dt="2024-10-28T18:50:38.947" v="1005" actId="14100"/>
          <ac:spMkLst>
            <pc:docMk/>
            <pc:sldMk cId="632596305" sldId="303"/>
            <ac:spMk id="2" creationId="{7523E163-B432-F33A-B88F-80D8B56AD45D}"/>
          </ac:spMkLst>
        </pc:spChg>
        <pc:spChg chg="del">
          <ac:chgData name="Krishna Teja" userId="oUNonmEOejJQ2eHDBtkCwvmwVWOAAa9mHqwW/pRfBN0=" providerId="None" clId="Web-{C7E2FB2A-B05B-4AFD-9695-6233792DB81B}" dt="2024-10-28T18:50:33.854" v="1004"/>
          <ac:spMkLst>
            <pc:docMk/>
            <pc:sldMk cId="632596305" sldId="303"/>
            <ac:spMk id="3" creationId="{6F1107BA-2961-BDE9-0EAF-80E36BEE7370}"/>
          </ac:spMkLst>
        </pc:spChg>
      </pc:sldChg>
      <pc:sldChg chg="addSp delSp modSp ord">
        <pc:chgData name="Krishna Teja" userId="oUNonmEOejJQ2eHDBtkCwvmwVWOAAa9mHqwW/pRfBN0=" providerId="None" clId="Web-{C7E2FB2A-B05B-4AFD-9695-6233792DB81B}" dt="2024-10-28T18:12:45.781" v="542"/>
        <pc:sldMkLst>
          <pc:docMk/>
          <pc:sldMk cId="2007273476" sldId="304"/>
        </pc:sldMkLst>
        <pc:spChg chg="del">
          <ac:chgData name="Krishna Teja" userId="oUNonmEOejJQ2eHDBtkCwvmwVWOAAa9mHqwW/pRfBN0=" providerId="None" clId="Web-{C7E2FB2A-B05B-4AFD-9695-6233792DB81B}" dt="2024-10-27T19:23:48.532" v="66"/>
          <ac:spMkLst>
            <pc:docMk/>
            <pc:sldMk cId="2007273476" sldId="304"/>
            <ac:spMk id="3" creationId="{0E4C1D71-C253-9B3A-0AB9-377B556A7F53}"/>
          </ac:spMkLst>
        </pc:spChg>
        <pc:picChg chg="add del mod">
          <ac:chgData name="Krishna Teja" userId="oUNonmEOejJQ2eHDBtkCwvmwVWOAAa9mHqwW/pRfBN0=" providerId="None" clId="Web-{C7E2FB2A-B05B-4AFD-9695-6233792DB81B}" dt="2024-10-27T19:24:20.547" v="71"/>
          <ac:picMkLst>
            <pc:docMk/>
            <pc:sldMk cId="2007273476" sldId="304"/>
            <ac:picMk id="4" creationId="{12A4F6C6-C16B-426A-9D99-062DA3C7948E}"/>
          </ac:picMkLst>
        </pc:picChg>
        <pc:picChg chg="add del mod">
          <ac:chgData name="Krishna Teja" userId="oUNonmEOejJQ2eHDBtkCwvmwVWOAAa9mHqwW/pRfBN0=" providerId="None" clId="Web-{C7E2FB2A-B05B-4AFD-9695-6233792DB81B}" dt="2024-10-27T19:24:25.204" v="73"/>
          <ac:picMkLst>
            <pc:docMk/>
            <pc:sldMk cId="2007273476" sldId="304"/>
            <ac:picMk id="5" creationId="{FEB5AD30-83EF-5C5B-364B-D5F3FB3A63CC}"/>
          </ac:picMkLst>
        </pc:picChg>
        <pc:picChg chg="add mod">
          <ac:chgData name="Krishna Teja" userId="oUNonmEOejJQ2eHDBtkCwvmwVWOAAa9mHqwW/pRfBN0=" providerId="None" clId="Web-{C7E2FB2A-B05B-4AFD-9695-6233792DB81B}" dt="2024-10-27T19:24:40.438" v="79" actId="1076"/>
          <ac:picMkLst>
            <pc:docMk/>
            <pc:sldMk cId="2007273476" sldId="304"/>
            <ac:picMk id="6" creationId="{C56ADD60-F4C2-BB1B-C1F7-250E7F12D816}"/>
          </ac:picMkLst>
        </pc:picChg>
      </pc:sldChg>
      <pc:sldChg chg="addSp delSp modSp">
        <pc:chgData name="Krishna Teja" userId="oUNonmEOejJQ2eHDBtkCwvmwVWOAAa9mHqwW/pRfBN0=" providerId="None" clId="Web-{C7E2FB2A-B05B-4AFD-9695-6233792DB81B}" dt="2024-10-27T19:50:59.145" v="268" actId="1076"/>
        <pc:sldMkLst>
          <pc:docMk/>
          <pc:sldMk cId="4053470708" sldId="305"/>
        </pc:sldMkLst>
        <pc:spChg chg="del">
          <ac:chgData name="Krishna Teja" userId="oUNonmEOejJQ2eHDBtkCwvmwVWOAAa9mHqwW/pRfBN0=" providerId="None" clId="Web-{C7E2FB2A-B05B-4AFD-9695-6233792DB81B}" dt="2024-10-27T19:49:51.895" v="262"/>
          <ac:spMkLst>
            <pc:docMk/>
            <pc:sldMk cId="4053470708" sldId="305"/>
            <ac:spMk id="3" creationId="{5E6C49DE-0934-2A14-0117-BAB4B5EEC8DC}"/>
          </ac:spMkLst>
        </pc:spChg>
        <pc:picChg chg="add mod">
          <ac:chgData name="Krishna Teja" userId="oUNonmEOejJQ2eHDBtkCwvmwVWOAAa9mHqwW/pRfBN0=" providerId="None" clId="Web-{C7E2FB2A-B05B-4AFD-9695-6233792DB81B}" dt="2024-10-27T19:50:19.239" v="265" actId="1076"/>
          <ac:picMkLst>
            <pc:docMk/>
            <pc:sldMk cId="4053470708" sldId="305"/>
            <ac:picMk id="4" creationId="{BB56927E-766F-7484-CAA1-3D1B0861EC66}"/>
          </ac:picMkLst>
        </pc:picChg>
        <pc:picChg chg="add mod">
          <ac:chgData name="Krishna Teja" userId="oUNonmEOejJQ2eHDBtkCwvmwVWOAAa9mHqwW/pRfBN0=" providerId="None" clId="Web-{C7E2FB2A-B05B-4AFD-9695-6233792DB81B}" dt="2024-10-27T19:50:59.145" v="268" actId="1076"/>
          <ac:picMkLst>
            <pc:docMk/>
            <pc:sldMk cId="4053470708" sldId="305"/>
            <ac:picMk id="5" creationId="{2A124CF4-0CE0-6515-4C1A-EAA9EC9CE578}"/>
          </ac:picMkLst>
        </pc:picChg>
      </pc:sldChg>
      <pc:sldChg chg="del">
        <pc:chgData name="Krishna Teja" userId="oUNonmEOejJQ2eHDBtkCwvmwVWOAAa9mHqwW/pRfBN0=" providerId="None" clId="Web-{C7E2FB2A-B05B-4AFD-9695-6233792DB81B}" dt="2024-10-27T19:58:55.163" v="283"/>
        <pc:sldMkLst>
          <pc:docMk/>
          <pc:sldMk cId="3176460396" sldId="307"/>
        </pc:sldMkLst>
      </pc:sldChg>
      <pc:sldChg chg="addSp delSp modSp ord">
        <pc:chgData name="Krishna Teja" userId="oUNonmEOejJQ2eHDBtkCwvmwVWOAAa9mHqwW/pRfBN0=" providerId="None" clId="Web-{C7E2FB2A-B05B-4AFD-9695-6233792DB81B}" dt="2024-10-28T18:30:28.168" v="765" actId="1076"/>
        <pc:sldMkLst>
          <pc:docMk/>
          <pc:sldMk cId="2160544788" sldId="308"/>
        </pc:sldMkLst>
        <pc:spChg chg="mod">
          <ac:chgData name="Krishna Teja" userId="oUNonmEOejJQ2eHDBtkCwvmwVWOAAa9mHqwW/pRfBN0=" providerId="None" clId="Web-{C7E2FB2A-B05B-4AFD-9695-6233792DB81B}" dt="2024-10-28T18:22:32.475" v="632" actId="1076"/>
          <ac:spMkLst>
            <pc:docMk/>
            <pc:sldMk cId="2160544788" sldId="308"/>
            <ac:spMk id="2" creationId="{8D9B1BC4-3495-000C-4211-D399224A909C}"/>
          </ac:spMkLst>
        </pc:spChg>
        <pc:spChg chg="del">
          <ac:chgData name="Krishna Teja" userId="oUNonmEOejJQ2eHDBtkCwvmwVWOAAa9mHqwW/pRfBN0=" providerId="None" clId="Web-{C7E2FB2A-B05B-4AFD-9695-6233792DB81B}" dt="2024-10-27T19:26:13.438" v="86"/>
          <ac:spMkLst>
            <pc:docMk/>
            <pc:sldMk cId="2160544788" sldId="308"/>
            <ac:spMk id="3" creationId="{F48A9692-6186-0A06-63BC-206210B2DDA4}"/>
          </ac:spMkLst>
        </pc:spChg>
        <pc:spChg chg="add del mod">
          <ac:chgData name="Krishna Teja" userId="oUNonmEOejJQ2eHDBtkCwvmwVWOAAa9mHqwW/pRfBN0=" providerId="None" clId="Web-{C7E2FB2A-B05B-4AFD-9695-6233792DB81B}" dt="2024-10-28T18:27:49.479" v="717"/>
          <ac:spMkLst>
            <pc:docMk/>
            <pc:sldMk cId="2160544788" sldId="308"/>
            <ac:spMk id="4" creationId="{553C4572-A494-39B5-3C2B-65672D46C3C9}"/>
          </ac:spMkLst>
        </pc:spChg>
        <pc:spChg chg="add mod">
          <ac:chgData name="Krishna Teja" userId="oUNonmEOejJQ2eHDBtkCwvmwVWOAAa9mHqwW/pRfBN0=" providerId="None" clId="Web-{C7E2FB2A-B05B-4AFD-9695-6233792DB81B}" dt="2024-10-28T18:30:28.168" v="765" actId="1076"/>
          <ac:spMkLst>
            <pc:docMk/>
            <pc:sldMk cId="2160544788" sldId="308"/>
            <ac:spMk id="5" creationId="{EF97C13E-C623-C061-717C-1EE05E1C14DF}"/>
          </ac:spMkLst>
        </pc:spChg>
        <pc:spChg chg="add mod">
          <ac:chgData name="Krishna Teja" userId="oUNonmEOejJQ2eHDBtkCwvmwVWOAAa9mHqwW/pRfBN0=" providerId="None" clId="Web-{C7E2FB2A-B05B-4AFD-9695-6233792DB81B}" dt="2024-10-28T18:27:09.697" v="697" actId="1076"/>
          <ac:spMkLst>
            <pc:docMk/>
            <pc:sldMk cId="2160544788" sldId="308"/>
            <ac:spMk id="7" creationId="{2425DE76-88D1-AE56-FB31-86E06063294C}"/>
          </ac:spMkLst>
        </pc:spChg>
        <pc:spChg chg="add del">
          <ac:chgData name="Krishna Teja" userId="oUNonmEOejJQ2eHDBtkCwvmwVWOAAa9mHqwW/pRfBN0=" providerId="None" clId="Web-{C7E2FB2A-B05B-4AFD-9695-6233792DB81B}" dt="2024-10-28T18:25:11.305" v="663"/>
          <ac:spMkLst>
            <pc:docMk/>
            <pc:sldMk cId="2160544788" sldId="308"/>
            <ac:spMk id="9" creationId="{D73862C7-17ED-2D02-1CF1-B8FFAAFC4AA6}"/>
          </ac:spMkLst>
        </pc:spChg>
        <pc:spChg chg="add mod">
          <ac:chgData name="Krishna Teja" userId="oUNonmEOejJQ2eHDBtkCwvmwVWOAAa9mHqwW/pRfBN0=" providerId="None" clId="Web-{C7E2FB2A-B05B-4AFD-9695-6233792DB81B}" dt="2024-10-28T18:27:09.713" v="698" actId="1076"/>
          <ac:spMkLst>
            <pc:docMk/>
            <pc:sldMk cId="2160544788" sldId="308"/>
            <ac:spMk id="10" creationId="{61E61AE2-96C5-ED05-5E43-B920B48626B9}"/>
          </ac:spMkLst>
        </pc:spChg>
        <pc:spChg chg="add mod">
          <ac:chgData name="Krishna Teja" userId="oUNonmEOejJQ2eHDBtkCwvmwVWOAAa9mHqwW/pRfBN0=" providerId="None" clId="Web-{C7E2FB2A-B05B-4AFD-9695-6233792DB81B}" dt="2024-10-28T18:27:09.760" v="701" actId="1076"/>
          <ac:spMkLst>
            <pc:docMk/>
            <pc:sldMk cId="2160544788" sldId="308"/>
            <ac:spMk id="14" creationId="{E42A1C68-4EB8-5B09-49F5-C20EA913C9C0}"/>
          </ac:spMkLst>
        </pc:spChg>
        <pc:spChg chg="add mod">
          <ac:chgData name="Krishna Teja" userId="oUNonmEOejJQ2eHDBtkCwvmwVWOAAa9mHqwW/pRfBN0=" providerId="None" clId="Web-{C7E2FB2A-B05B-4AFD-9695-6233792DB81B}" dt="2024-10-28T18:27:09.775" v="702" actId="1076"/>
          <ac:spMkLst>
            <pc:docMk/>
            <pc:sldMk cId="2160544788" sldId="308"/>
            <ac:spMk id="15" creationId="{6D22D0B0-E014-3BC5-00E5-B817320981F6}"/>
          </ac:spMkLst>
        </pc:spChg>
        <pc:spChg chg="add mod">
          <ac:chgData name="Krishna Teja" userId="oUNonmEOejJQ2eHDBtkCwvmwVWOAAa9mHqwW/pRfBN0=" providerId="None" clId="Web-{C7E2FB2A-B05B-4AFD-9695-6233792DB81B}" dt="2024-10-28T18:27:09.791" v="703" actId="1076"/>
          <ac:spMkLst>
            <pc:docMk/>
            <pc:sldMk cId="2160544788" sldId="308"/>
            <ac:spMk id="16" creationId="{64E7691D-7F64-1BD9-13CC-23CD4953EA4C}"/>
          </ac:spMkLst>
        </pc:spChg>
        <pc:spChg chg="add del mod">
          <ac:chgData name="Krishna Teja" userId="oUNonmEOejJQ2eHDBtkCwvmwVWOAAa9mHqwW/pRfBN0=" providerId="None" clId="Web-{C7E2FB2A-B05B-4AFD-9695-6233792DB81B}" dt="2024-10-28T18:29:00.964" v="736"/>
          <ac:spMkLst>
            <pc:docMk/>
            <pc:sldMk cId="2160544788" sldId="308"/>
            <ac:spMk id="19" creationId="{07E8710B-5510-EC59-0583-4E1F90A8D85F}"/>
          </ac:spMkLst>
        </pc:spChg>
        <pc:spChg chg="add mod">
          <ac:chgData name="Krishna Teja" userId="oUNonmEOejJQ2eHDBtkCwvmwVWOAAa9mHqwW/pRfBN0=" providerId="None" clId="Web-{C7E2FB2A-B05B-4AFD-9695-6233792DB81B}" dt="2024-10-28T18:28:39.370" v="729" actId="1076"/>
          <ac:spMkLst>
            <pc:docMk/>
            <pc:sldMk cId="2160544788" sldId="308"/>
            <ac:spMk id="20" creationId="{F45B694E-A75C-A446-26E6-E19B59338BF3}"/>
          </ac:spMkLst>
        </pc:spChg>
        <pc:spChg chg="add mod">
          <ac:chgData name="Krishna Teja" userId="oUNonmEOejJQ2eHDBtkCwvmwVWOAAa9mHqwW/pRfBN0=" providerId="None" clId="Web-{C7E2FB2A-B05B-4AFD-9695-6233792DB81B}" dt="2024-10-28T18:28:39.401" v="730" actId="1076"/>
          <ac:spMkLst>
            <pc:docMk/>
            <pc:sldMk cId="2160544788" sldId="308"/>
            <ac:spMk id="21" creationId="{63C3302A-6368-E50E-B41F-D98F1A7405D4}"/>
          </ac:spMkLst>
        </pc:spChg>
        <pc:spChg chg="add mod">
          <ac:chgData name="Krishna Teja" userId="oUNonmEOejJQ2eHDBtkCwvmwVWOAAa9mHqwW/pRfBN0=" providerId="None" clId="Web-{C7E2FB2A-B05B-4AFD-9695-6233792DB81B}" dt="2024-10-28T18:29:36.605" v="748" actId="1076"/>
          <ac:spMkLst>
            <pc:docMk/>
            <pc:sldMk cId="2160544788" sldId="308"/>
            <ac:spMk id="24" creationId="{B28032A1-0973-3BA6-3BCF-34833A9FB9FC}"/>
          </ac:spMkLst>
        </pc:spChg>
        <pc:spChg chg="add mod">
          <ac:chgData name="Krishna Teja" userId="oUNonmEOejJQ2eHDBtkCwvmwVWOAAa9mHqwW/pRfBN0=" providerId="None" clId="Web-{C7E2FB2A-B05B-4AFD-9695-6233792DB81B}" dt="2024-10-28T18:29:40.808" v="750" actId="1076"/>
          <ac:spMkLst>
            <pc:docMk/>
            <pc:sldMk cId="2160544788" sldId="308"/>
            <ac:spMk id="25" creationId="{24D7FC23-3564-3CE9-E38E-129FC5092BDD}"/>
          </ac:spMkLst>
        </pc:spChg>
        <pc:spChg chg="add mod">
          <ac:chgData name="Krishna Teja" userId="oUNonmEOejJQ2eHDBtkCwvmwVWOAAa9mHqwW/pRfBN0=" providerId="None" clId="Web-{C7E2FB2A-B05B-4AFD-9695-6233792DB81B}" dt="2024-10-28T18:30:12.168" v="759" actId="20577"/>
          <ac:spMkLst>
            <pc:docMk/>
            <pc:sldMk cId="2160544788" sldId="308"/>
            <ac:spMk id="26" creationId="{D62B8D76-0BFC-7762-EC49-2DA7C9A7A20C}"/>
          </ac:spMkLst>
        </pc:spChg>
        <pc:spChg chg="add mod">
          <ac:chgData name="Krishna Teja" userId="oUNonmEOejJQ2eHDBtkCwvmwVWOAAa9mHqwW/pRfBN0=" providerId="None" clId="Web-{C7E2FB2A-B05B-4AFD-9695-6233792DB81B}" dt="2024-10-28T18:30:22.731" v="763" actId="20577"/>
          <ac:spMkLst>
            <pc:docMk/>
            <pc:sldMk cId="2160544788" sldId="308"/>
            <ac:spMk id="27" creationId="{DDC56674-6EE2-1345-E542-6830C0CE91EE}"/>
          </ac:spMkLst>
        </pc:spChg>
        <pc:cxnChg chg="add mod">
          <ac:chgData name="Krishna Teja" userId="oUNonmEOejJQ2eHDBtkCwvmwVWOAAa9mHqwW/pRfBN0=" providerId="None" clId="Web-{C7E2FB2A-B05B-4AFD-9695-6233792DB81B}" dt="2024-10-28T18:28:47.104" v="733" actId="1076"/>
          <ac:cxnSpMkLst>
            <pc:docMk/>
            <pc:sldMk cId="2160544788" sldId="308"/>
            <ac:cxnSpMk id="12" creationId="{B9199263-6463-D3B5-93AC-88C7A09BBAFC}"/>
          </ac:cxnSpMkLst>
        </pc:cxnChg>
        <pc:cxnChg chg="add mod">
          <ac:chgData name="Krishna Teja" userId="oUNonmEOejJQ2eHDBtkCwvmwVWOAAa9mHqwW/pRfBN0=" providerId="None" clId="Web-{C7E2FB2A-B05B-4AFD-9695-6233792DB81B}" dt="2024-10-28T18:28:00.370" v="719" actId="14100"/>
          <ac:cxnSpMkLst>
            <pc:docMk/>
            <pc:sldMk cId="2160544788" sldId="308"/>
            <ac:cxnSpMk id="13" creationId="{1CE48A30-E443-3442-A953-15C790CC4CB0}"/>
          </ac:cxnSpMkLst>
        </pc:cxnChg>
        <pc:cxnChg chg="add mod">
          <ac:chgData name="Krishna Teja" userId="oUNonmEOejJQ2eHDBtkCwvmwVWOAAa9mHqwW/pRfBN0=" providerId="None" clId="Web-{C7E2FB2A-B05B-4AFD-9695-6233792DB81B}" dt="2024-10-28T18:27:09.806" v="704" actId="1076"/>
          <ac:cxnSpMkLst>
            <pc:docMk/>
            <pc:sldMk cId="2160544788" sldId="308"/>
            <ac:cxnSpMk id="17" creationId="{F8B9AA49-8BC5-0EB5-0140-BD15CA69FFE6}"/>
          </ac:cxnSpMkLst>
        </pc:cxnChg>
        <pc:cxnChg chg="add mod">
          <ac:chgData name="Krishna Teja" userId="oUNonmEOejJQ2eHDBtkCwvmwVWOAAa9mHqwW/pRfBN0=" providerId="None" clId="Web-{C7E2FB2A-B05B-4AFD-9695-6233792DB81B}" dt="2024-10-28T18:27:09.822" v="705" actId="1076"/>
          <ac:cxnSpMkLst>
            <pc:docMk/>
            <pc:sldMk cId="2160544788" sldId="308"/>
            <ac:cxnSpMk id="18" creationId="{808127B5-672F-FBDC-F223-8B832927A056}"/>
          </ac:cxnSpMkLst>
        </pc:cxnChg>
        <pc:cxnChg chg="add mod">
          <ac:chgData name="Krishna Teja" userId="oUNonmEOejJQ2eHDBtkCwvmwVWOAAa9mHqwW/pRfBN0=" providerId="None" clId="Web-{C7E2FB2A-B05B-4AFD-9695-6233792DB81B}" dt="2024-10-28T18:28:51.495" v="734" actId="14100"/>
          <ac:cxnSpMkLst>
            <pc:docMk/>
            <pc:sldMk cId="2160544788" sldId="308"/>
            <ac:cxnSpMk id="22" creationId="{C0E6370E-F827-719A-11A2-F02206E9745D}"/>
          </ac:cxnSpMkLst>
        </pc:cxnChg>
        <pc:cxnChg chg="add mod">
          <ac:chgData name="Krishna Teja" userId="oUNonmEOejJQ2eHDBtkCwvmwVWOAAa9mHqwW/pRfBN0=" providerId="None" clId="Web-{C7E2FB2A-B05B-4AFD-9695-6233792DB81B}" dt="2024-10-28T18:28:57.558" v="735" actId="14100"/>
          <ac:cxnSpMkLst>
            <pc:docMk/>
            <pc:sldMk cId="2160544788" sldId="308"/>
            <ac:cxnSpMk id="23" creationId="{A1147050-045A-7BEC-EE90-0DB481A94308}"/>
          </ac:cxnSpMkLst>
        </pc:cxnChg>
      </pc:sldChg>
      <pc:sldChg chg="addSp delSp modSp">
        <pc:chgData name="Krishna Teja" userId="oUNonmEOejJQ2eHDBtkCwvmwVWOAAa9mHqwW/pRfBN0=" providerId="None" clId="Web-{C7E2FB2A-B05B-4AFD-9695-6233792DB81B}" dt="2024-10-28T18:50:20.291" v="1003" actId="1076"/>
        <pc:sldMkLst>
          <pc:docMk/>
          <pc:sldMk cId="2201596729" sldId="309"/>
        </pc:sldMkLst>
        <pc:spChg chg="mod">
          <ac:chgData name="Krishna Teja" userId="oUNonmEOejJQ2eHDBtkCwvmwVWOAAa9mHqwW/pRfBN0=" providerId="None" clId="Web-{C7E2FB2A-B05B-4AFD-9695-6233792DB81B}" dt="2024-10-28T18:49:12.931" v="997" actId="1076"/>
          <ac:spMkLst>
            <pc:docMk/>
            <pc:sldMk cId="2201596729" sldId="309"/>
            <ac:spMk id="2" creationId="{0E3EAF64-34D9-FD1F-6DAC-7AE5127C24D3}"/>
          </ac:spMkLst>
        </pc:spChg>
        <pc:spChg chg="del">
          <ac:chgData name="Krishna Teja" userId="oUNonmEOejJQ2eHDBtkCwvmwVWOAAa9mHqwW/pRfBN0=" providerId="None" clId="Web-{C7E2FB2A-B05B-4AFD-9695-6233792DB81B}" dt="2024-10-27T19:25:09.672" v="80"/>
          <ac:spMkLst>
            <pc:docMk/>
            <pc:sldMk cId="2201596729" sldId="309"/>
            <ac:spMk id="3" creationId="{B97B1C00-BC56-F677-C877-019D5A49E754}"/>
          </ac:spMkLst>
        </pc:spChg>
        <pc:picChg chg="add mod modCrop">
          <ac:chgData name="Krishna Teja" userId="oUNonmEOejJQ2eHDBtkCwvmwVWOAAa9mHqwW/pRfBN0=" providerId="None" clId="Web-{C7E2FB2A-B05B-4AFD-9695-6233792DB81B}" dt="2024-10-28T18:50:20.291" v="1003" actId="1076"/>
          <ac:picMkLst>
            <pc:docMk/>
            <pc:sldMk cId="2201596729" sldId="309"/>
            <ac:picMk id="4" creationId="{A3509FBF-CD09-4585-871C-D51A91B9995B}"/>
          </ac:picMkLst>
        </pc:picChg>
      </pc:sldChg>
      <pc:sldChg chg="addSp delSp modSp new">
        <pc:chgData name="Krishna Teja" userId="oUNonmEOejJQ2eHDBtkCwvmwVWOAAa9mHqwW/pRfBN0=" providerId="None" clId="Web-{C7E2FB2A-B05B-4AFD-9695-6233792DB81B}" dt="2024-10-27T19:38:05.118" v="213" actId="1076"/>
        <pc:sldMkLst>
          <pc:docMk/>
          <pc:sldMk cId="755962696" sldId="311"/>
        </pc:sldMkLst>
        <pc:spChg chg="mod">
          <ac:chgData name="Krishna Teja" userId="oUNonmEOejJQ2eHDBtkCwvmwVWOAAa9mHqwW/pRfBN0=" providerId="None" clId="Web-{C7E2FB2A-B05B-4AFD-9695-6233792DB81B}" dt="2024-10-27T19:37:02.821" v="204" actId="20577"/>
          <ac:spMkLst>
            <pc:docMk/>
            <pc:sldMk cId="755962696" sldId="311"/>
            <ac:spMk id="2" creationId="{0ECF8B62-96E7-F912-33AC-6A8AD03E49BB}"/>
          </ac:spMkLst>
        </pc:spChg>
        <pc:spChg chg="del">
          <ac:chgData name="Krishna Teja" userId="oUNonmEOejJQ2eHDBtkCwvmwVWOAAa9mHqwW/pRfBN0=" providerId="None" clId="Web-{C7E2FB2A-B05B-4AFD-9695-6233792DB81B}" dt="2024-10-27T19:36:41.868" v="198"/>
          <ac:spMkLst>
            <pc:docMk/>
            <pc:sldMk cId="755962696" sldId="311"/>
            <ac:spMk id="3" creationId="{20BA694D-F41B-253F-8DAA-AED0B9A54EA9}"/>
          </ac:spMkLst>
        </pc:spChg>
        <pc:picChg chg="add del mod">
          <ac:chgData name="Krishna Teja" userId="oUNonmEOejJQ2eHDBtkCwvmwVWOAAa9mHqwW/pRfBN0=" providerId="None" clId="Web-{C7E2FB2A-B05B-4AFD-9695-6233792DB81B}" dt="2024-10-27T19:37:47.071" v="206"/>
          <ac:picMkLst>
            <pc:docMk/>
            <pc:sldMk cId="755962696" sldId="311"/>
            <ac:picMk id="4" creationId="{3F42B570-FDF0-2A0E-0E03-0ED14B079434}"/>
          </ac:picMkLst>
        </pc:picChg>
        <pc:picChg chg="add del mod">
          <ac:chgData name="Krishna Teja" userId="oUNonmEOejJQ2eHDBtkCwvmwVWOAAa9mHqwW/pRfBN0=" providerId="None" clId="Web-{C7E2FB2A-B05B-4AFD-9695-6233792DB81B}" dt="2024-10-27T19:37:54.649" v="210"/>
          <ac:picMkLst>
            <pc:docMk/>
            <pc:sldMk cId="755962696" sldId="311"/>
            <ac:picMk id="5" creationId="{1346E0BA-374C-F26A-12F7-E604200C6FEE}"/>
          </ac:picMkLst>
        </pc:picChg>
        <pc:picChg chg="add mod">
          <ac:chgData name="Krishna Teja" userId="oUNonmEOejJQ2eHDBtkCwvmwVWOAAa9mHqwW/pRfBN0=" providerId="None" clId="Web-{C7E2FB2A-B05B-4AFD-9695-6233792DB81B}" dt="2024-10-27T19:38:05.118" v="213" actId="1076"/>
          <ac:picMkLst>
            <pc:docMk/>
            <pc:sldMk cId="755962696" sldId="311"/>
            <ac:picMk id="6" creationId="{ABC4A126-1875-ECBF-96B4-07B426EF2F1D}"/>
          </ac:picMkLst>
        </pc:picChg>
      </pc:sldChg>
      <pc:sldChg chg="delSp modSp new">
        <pc:chgData name="Krishna Teja" userId="oUNonmEOejJQ2eHDBtkCwvmwVWOAAa9mHqwW/pRfBN0=" providerId="None" clId="Web-{C7E2FB2A-B05B-4AFD-9695-6233792DB81B}" dt="2024-10-27T19:42:14.183" v="226" actId="20577"/>
        <pc:sldMkLst>
          <pc:docMk/>
          <pc:sldMk cId="1346150656" sldId="312"/>
        </pc:sldMkLst>
        <pc:spChg chg="mod">
          <ac:chgData name="Krishna Teja" userId="oUNonmEOejJQ2eHDBtkCwvmwVWOAAa9mHqwW/pRfBN0=" providerId="None" clId="Web-{C7E2FB2A-B05B-4AFD-9695-6233792DB81B}" dt="2024-10-27T19:42:14.183" v="226" actId="20577"/>
          <ac:spMkLst>
            <pc:docMk/>
            <pc:sldMk cId="1346150656" sldId="312"/>
            <ac:spMk id="2" creationId="{F5B0DDF4-56FD-17A6-97BB-0B4CB1A549A7}"/>
          </ac:spMkLst>
        </pc:spChg>
        <pc:spChg chg="del">
          <ac:chgData name="Krishna Teja" userId="oUNonmEOejJQ2eHDBtkCwvmwVWOAAa9mHqwW/pRfBN0=" providerId="None" clId="Web-{C7E2FB2A-B05B-4AFD-9695-6233792DB81B}" dt="2024-10-27T19:41:57.745" v="217"/>
          <ac:spMkLst>
            <pc:docMk/>
            <pc:sldMk cId="1346150656" sldId="312"/>
            <ac:spMk id="3" creationId="{778BBF6D-CBB5-2EE5-F5E3-446EDAFDDE03}"/>
          </ac:spMkLst>
        </pc:spChg>
      </pc:sldChg>
      <pc:sldChg chg="addSp delSp modSp new">
        <pc:chgData name="Krishna Teja" userId="oUNonmEOejJQ2eHDBtkCwvmwVWOAAa9mHqwW/pRfBN0=" providerId="None" clId="Web-{C7E2FB2A-B05B-4AFD-9695-6233792DB81B}" dt="2024-10-28T18:48:20.977" v="964" actId="1076"/>
        <pc:sldMkLst>
          <pc:docMk/>
          <pc:sldMk cId="2318990820" sldId="313"/>
        </pc:sldMkLst>
        <pc:spChg chg="mod">
          <ac:chgData name="Krishna Teja" userId="oUNonmEOejJQ2eHDBtkCwvmwVWOAAa9mHqwW/pRfBN0=" providerId="None" clId="Web-{C7E2FB2A-B05B-4AFD-9695-6233792DB81B}" dt="2024-10-28T18:47:40.273" v="951" actId="1076"/>
          <ac:spMkLst>
            <pc:docMk/>
            <pc:sldMk cId="2318990820" sldId="313"/>
            <ac:spMk id="2" creationId="{97CB055E-547A-3DEB-A10C-43463E7F1EF8}"/>
          </ac:spMkLst>
        </pc:spChg>
        <pc:spChg chg="del">
          <ac:chgData name="Krishna Teja" userId="oUNonmEOejJQ2eHDBtkCwvmwVWOAAa9mHqwW/pRfBN0=" providerId="None" clId="Web-{C7E2FB2A-B05B-4AFD-9695-6233792DB81B}" dt="2024-10-27T21:46:32.146" v="327"/>
          <ac:spMkLst>
            <pc:docMk/>
            <pc:sldMk cId="2318990820" sldId="313"/>
            <ac:spMk id="3" creationId="{0EA03089-7A98-B6B1-2FDD-7E8F0AB4AECF}"/>
          </ac:spMkLst>
        </pc:spChg>
        <pc:spChg chg="add del mod">
          <ac:chgData name="Krishna Teja" userId="oUNonmEOejJQ2eHDBtkCwvmwVWOAAa9mHqwW/pRfBN0=" providerId="None" clId="Web-{C7E2FB2A-B05B-4AFD-9695-6233792DB81B}" dt="2024-10-28T18:44:30.521" v="891"/>
          <ac:spMkLst>
            <pc:docMk/>
            <pc:sldMk cId="2318990820" sldId="313"/>
            <ac:spMk id="3" creationId="{47893AD3-E582-65CE-9AAD-2C9F0CBBAD76}"/>
          </ac:spMkLst>
        </pc:spChg>
        <pc:spChg chg="add del mod">
          <ac:chgData name="Krishna Teja" userId="oUNonmEOejJQ2eHDBtkCwvmwVWOAAa9mHqwW/pRfBN0=" providerId="None" clId="Web-{C7E2FB2A-B05B-4AFD-9695-6233792DB81B}" dt="2024-10-28T18:44:18.584" v="883"/>
          <ac:spMkLst>
            <pc:docMk/>
            <pc:sldMk cId="2318990820" sldId="313"/>
            <ac:spMk id="4" creationId="{875F1B50-2D84-7B00-5AE7-63C364A34E0C}"/>
          </ac:spMkLst>
        </pc:spChg>
        <pc:spChg chg="add mod">
          <ac:chgData name="Krishna Teja" userId="oUNonmEOejJQ2eHDBtkCwvmwVWOAAa9mHqwW/pRfBN0=" providerId="None" clId="Web-{C7E2FB2A-B05B-4AFD-9695-6233792DB81B}" dt="2024-10-28T18:48:16.461" v="960" actId="1076"/>
          <ac:spMkLst>
            <pc:docMk/>
            <pc:sldMk cId="2318990820" sldId="313"/>
            <ac:spMk id="6" creationId="{AE839273-39F7-8B1C-4AC4-3ACB017290B4}"/>
          </ac:spMkLst>
        </pc:spChg>
        <pc:spChg chg="add del mod">
          <ac:chgData name="Krishna Teja" userId="oUNonmEOejJQ2eHDBtkCwvmwVWOAAa9mHqwW/pRfBN0=" providerId="None" clId="Web-{C7E2FB2A-B05B-4AFD-9695-6233792DB81B}" dt="2024-10-28T18:46:46.023" v="933"/>
          <ac:spMkLst>
            <pc:docMk/>
            <pc:sldMk cId="2318990820" sldId="313"/>
            <ac:spMk id="7" creationId="{F1B234EB-0B6E-D3A9-4CE6-02E1C8EBDF02}"/>
          </ac:spMkLst>
        </pc:spChg>
        <pc:spChg chg="add del mod">
          <ac:chgData name="Krishna Teja" userId="oUNonmEOejJQ2eHDBtkCwvmwVWOAAa9mHqwW/pRfBN0=" providerId="None" clId="Web-{C7E2FB2A-B05B-4AFD-9695-6233792DB81B}" dt="2024-10-28T18:46:43.257" v="930"/>
          <ac:spMkLst>
            <pc:docMk/>
            <pc:sldMk cId="2318990820" sldId="313"/>
            <ac:spMk id="8" creationId="{9D2CBF60-5DF2-3F3F-974F-941DBD6AC2FD}"/>
          </ac:spMkLst>
        </pc:spChg>
        <pc:picChg chg="add del mod">
          <ac:chgData name="Krishna Teja" userId="oUNonmEOejJQ2eHDBtkCwvmwVWOAAa9mHqwW/pRfBN0=" providerId="None" clId="Web-{C7E2FB2A-B05B-4AFD-9695-6233792DB81B}" dt="2024-10-27T21:48:59.021" v="329"/>
          <ac:picMkLst>
            <pc:docMk/>
            <pc:sldMk cId="2318990820" sldId="313"/>
            <ac:picMk id="4" creationId="{F3AF44D7-B076-AE16-8131-1E7EDCF45E3C}"/>
          </ac:picMkLst>
        </pc:picChg>
        <pc:picChg chg="add mod">
          <ac:chgData name="Krishna Teja" userId="oUNonmEOejJQ2eHDBtkCwvmwVWOAAa9mHqwW/pRfBN0=" providerId="None" clId="Web-{C7E2FB2A-B05B-4AFD-9695-6233792DB81B}" dt="2024-10-28T18:48:20.977" v="964" actId="1076"/>
          <ac:picMkLst>
            <pc:docMk/>
            <pc:sldMk cId="2318990820" sldId="313"/>
            <ac:picMk id="5" creationId="{692FD7D6-B7C2-7FEE-310A-607B6908243C}"/>
          </ac:picMkLst>
        </pc:picChg>
      </pc:sldChg>
      <pc:sldChg chg="addSp delSp modSp new del">
        <pc:chgData name="Krishna Teja" userId="oUNonmEOejJQ2eHDBtkCwvmwVWOAAa9mHqwW/pRfBN0=" providerId="None" clId="Web-{C7E2FB2A-B05B-4AFD-9695-6233792DB81B}" dt="2024-10-27T19:58:52.678" v="282"/>
        <pc:sldMkLst>
          <pc:docMk/>
          <pc:sldMk cId="3496642696" sldId="313"/>
        </pc:sldMkLst>
        <pc:spChg chg="del">
          <ac:chgData name="Krishna Teja" userId="oUNonmEOejJQ2eHDBtkCwvmwVWOAAa9mHqwW/pRfBN0=" providerId="None" clId="Web-{C7E2FB2A-B05B-4AFD-9695-6233792DB81B}" dt="2024-10-27T19:58:24.022" v="273"/>
          <ac:spMkLst>
            <pc:docMk/>
            <pc:sldMk cId="3496642696" sldId="313"/>
            <ac:spMk id="2" creationId="{880FC046-23D6-EB94-1DFC-471E2C6A68CE}"/>
          </ac:spMkLst>
        </pc:spChg>
        <pc:spChg chg="del">
          <ac:chgData name="Krishna Teja" userId="oUNonmEOejJQ2eHDBtkCwvmwVWOAAa9mHqwW/pRfBN0=" providerId="None" clId="Web-{C7E2FB2A-B05B-4AFD-9695-6233792DB81B}" dt="2024-10-27T19:58:24.022" v="272"/>
          <ac:spMkLst>
            <pc:docMk/>
            <pc:sldMk cId="3496642696" sldId="313"/>
            <ac:spMk id="3" creationId="{4BD8497E-9AB4-0AB1-FFE5-A1E32BD6E3CF}"/>
          </ac:spMkLst>
        </pc:spChg>
        <pc:spChg chg="add del mod">
          <ac:chgData name="Krishna Teja" userId="oUNonmEOejJQ2eHDBtkCwvmwVWOAAa9mHqwW/pRfBN0=" providerId="None" clId="Web-{C7E2FB2A-B05B-4AFD-9695-6233792DB81B}" dt="2024-10-27T19:58:30.272" v="279"/>
          <ac:spMkLst>
            <pc:docMk/>
            <pc:sldMk cId="3496642696" sldId="313"/>
            <ac:spMk id="6" creationId="{6EEF5FD4-945D-2778-3C21-C76F73FF73CD}"/>
          </ac:spMkLst>
        </pc:spChg>
        <pc:picChg chg="add del mod">
          <ac:chgData name="Krishna Teja" userId="oUNonmEOejJQ2eHDBtkCwvmwVWOAAa9mHqwW/pRfBN0=" providerId="None" clId="Web-{C7E2FB2A-B05B-4AFD-9695-6233792DB81B}" dt="2024-10-27T19:58:30.272" v="281"/>
          <ac:picMkLst>
            <pc:docMk/>
            <pc:sldMk cId="3496642696" sldId="313"/>
            <ac:picMk id="4" creationId="{70E25054-8073-80DE-1204-1DB3D7C576F7}"/>
          </ac:picMkLst>
        </pc:picChg>
        <pc:picChg chg="add del mod">
          <ac:chgData name="Krishna Teja" userId="oUNonmEOejJQ2eHDBtkCwvmwVWOAAa9mHqwW/pRfBN0=" providerId="None" clId="Web-{C7E2FB2A-B05B-4AFD-9695-6233792DB81B}" dt="2024-10-27T19:58:30.272" v="280"/>
          <ac:picMkLst>
            <pc:docMk/>
            <pc:sldMk cId="3496642696" sldId="313"/>
            <ac:picMk id="5" creationId="{FDB02778-D30C-0C1C-F5B2-6EC1E9D5C3E2}"/>
          </ac:picMkLst>
        </pc:picChg>
      </pc:sldChg>
      <pc:sldChg chg="addSp delSp modSp new del">
        <pc:chgData name="Krishna Teja" userId="oUNonmEOejJQ2eHDBtkCwvmwVWOAAa9mHqwW/pRfBN0=" providerId="None" clId="Web-{C7E2FB2A-B05B-4AFD-9695-6233792DB81B}" dt="2024-10-28T18:48:23.883" v="965"/>
        <pc:sldMkLst>
          <pc:docMk/>
          <pc:sldMk cId="1299967292" sldId="314"/>
        </pc:sldMkLst>
        <pc:spChg chg="del">
          <ac:chgData name="Krishna Teja" userId="oUNonmEOejJQ2eHDBtkCwvmwVWOAAa9mHqwW/pRfBN0=" providerId="None" clId="Web-{C7E2FB2A-B05B-4AFD-9695-6233792DB81B}" dt="2024-10-28T18:40:57.503" v="768"/>
          <ac:spMkLst>
            <pc:docMk/>
            <pc:sldMk cId="1299967292" sldId="314"/>
            <ac:spMk id="2" creationId="{4E5BD57A-1B81-07E5-BF98-B739B1B0FE46}"/>
          </ac:spMkLst>
        </pc:spChg>
        <pc:spChg chg="del">
          <ac:chgData name="Krishna Teja" userId="oUNonmEOejJQ2eHDBtkCwvmwVWOAAa9mHqwW/pRfBN0=" providerId="None" clId="Web-{C7E2FB2A-B05B-4AFD-9695-6233792DB81B}" dt="2024-10-28T18:40:59.206" v="769"/>
          <ac:spMkLst>
            <pc:docMk/>
            <pc:sldMk cId="1299967292" sldId="314"/>
            <ac:spMk id="3" creationId="{88FA8EA6-CE57-4530-8BFF-60BF5C68A95D}"/>
          </ac:spMkLst>
        </pc:spChg>
        <pc:spChg chg="add del mod">
          <ac:chgData name="Krishna Teja" userId="oUNonmEOejJQ2eHDBtkCwvmwVWOAAa9mHqwW/pRfBN0=" providerId="None" clId="Web-{C7E2FB2A-B05B-4AFD-9695-6233792DB81B}" dt="2024-10-28T18:42:35.114" v="811"/>
          <ac:spMkLst>
            <pc:docMk/>
            <pc:sldMk cId="1299967292" sldId="314"/>
            <ac:spMk id="4" creationId="{FAFFE95D-FBDD-D44A-F437-657CE1C50415}"/>
          </ac:spMkLst>
        </pc:spChg>
        <pc:spChg chg="add del mod">
          <ac:chgData name="Krishna Teja" userId="oUNonmEOejJQ2eHDBtkCwvmwVWOAAa9mHqwW/pRfBN0=" providerId="None" clId="Web-{C7E2FB2A-B05B-4AFD-9695-6233792DB81B}" dt="2024-10-28T18:42:03.801" v="780"/>
          <ac:spMkLst>
            <pc:docMk/>
            <pc:sldMk cId="1299967292" sldId="314"/>
            <ac:spMk id="5" creationId="{ECBE00A6-CDEE-3849-AA1C-4C3560AE65B2}"/>
          </ac:spMkLst>
        </pc:spChg>
        <pc:spChg chg="add del mod">
          <ac:chgData name="Krishna Teja" userId="oUNonmEOejJQ2eHDBtkCwvmwVWOAAa9mHqwW/pRfBN0=" providerId="None" clId="Web-{C7E2FB2A-B05B-4AFD-9695-6233792DB81B}" dt="2024-10-28T18:42:08.973" v="787"/>
          <ac:spMkLst>
            <pc:docMk/>
            <pc:sldMk cId="1299967292" sldId="314"/>
            <ac:spMk id="6" creationId="{85D6D0C2-CB5F-0068-8AAA-573C06463181}"/>
          </ac:spMkLst>
        </pc:spChg>
      </pc:sldChg>
    </pc:docChg>
  </pc:docChgLst>
  <pc:docChgLst>
    <pc:chgData name="Krishna Teja" userId="oUNonmEOejJQ2eHDBtkCwvmwVWOAAa9mHqwW/pRfBN0=" providerId="None" clId="Web-{82E3957D-7C14-4C6D-A69F-5C1B0FBB771D}"/>
    <pc:docChg chg="modSld">
      <pc:chgData name="Krishna Teja" userId="oUNonmEOejJQ2eHDBtkCwvmwVWOAAa9mHqwW/pRfBN0=" providerId="None" clId="Web-{82E3957D-7C14-4C6D-A69F-5C1B0FBB771D}" dt="2024-11-18T13:26:57.605" v="7" actId="20577"/>
      <pc:docMkLst>
        <pc:docMk/>
      </pc:docMkLst>
      <pc:sldChg chg="modSp">
        <pc:chgData name="Krishna Teja" userId="oUNonmEOejJQ2eHDBtkCwvmwVWOAAa9mHqwW/pRfBN0=" providerId="None" clId="Web-{82E3957D-7C14-4C6D-A69F-5C1B0FBB771D}" dt="2024-11-18T13:26:57.605" v="7" actId="20577"/>
        <pc:sldMkLst>
          <pc:docMk/>
          <pc:sldMk cId="1638878085" sldId="314"/>
        </pc:sldMkLst>
        <pc:spChg chg="mod">
          <ac:chgData name="Krishna Teja" userId="oUNonmEOejJQ2eHDBtkCwvmwVWOAAa9mHqwW/pRfBN0=" providerId="None" clId="Web-{82E3957D-7C14-4C6D-A69F-5C1B0FBB771D}" dt="2024-11-18T13:26:57.605" v="7" actId="20577"/>
          <ac:spMkLst>
            <pc:docMk/>
            <pc:sldMk cId="1638878085" sldId="314"/>
            <ac:spMk id="10" creationId="{E6C3A80B-5450-1031-4B55-68DD3DFF0A16}"/>
          </ac:spMkLst>
        </pc:spChg>
      </pc:sldChg>
    </pc:docChg>
  </pc:docChgLst>
  <pc:docChgLst>
    <pc:chgData name="Krishna Teja" userId="oUNonmEOejJQ2eHDBtkCwvmwVWOAAa9mHqwW/pRfBN0=" providerId="None" clId="Web-{A10946C3-D10A-466A-B54E-EB1BFF252187}"/>
    <pc:docChg chg="sldOrd">
      <pc:chgData name="Krishna Teja" userId="oUNonmEOejJQ2eHDBtkCwvmwVWOAAa9mHqwW/pRfBN0=" providerId="None" clId="Web-{A10946C3-D10A-466A-B54E-EB1BFF252187}" dt="2024-10-23T21:45:43.370" v="0"/>
      <pc:docMkLst>
        <pc:docMk/>
      </pc:docMkLst>
      <pc:sldChg chg="ord">
        <pc:chgData name="Krishna Teja" userId="oUNonmEOejJQ2eHDBtkCwvmwVWOAAa9mHqwW/pRfBN0=" providerId="None" clId="Web-{A10946C3-D10A-466A-B54E-EB1BFF252187}" dt="2024-10-23T21:45:43.370" v="0"/>
        <pc:sldMkLst>
          <pc:docMk/>
          <pc:sldMk cId="2515965387" sldId="282"/>
        </pc:sldMkLst>
      </pc:sldChg>
    </pc:docChg>
  </pc:docChgLst>
  <pc:docChgLst>
    <pc:chgData name="Raskar, Sid" userId="IvsCFQ0uQvfyD2qcQ579MKn6GgRtbr/HXRZTZk8gu4U=" providerId="None" clId="Web-{9049F754-3546-468E-ADDD-F3907611F2BA}"/>
    <pc:docChg chg="addSld modSld">
      <pc:chgData name="Raskar, Sid" userId="IvsCFQ0uQvfyD2qcQ579MKn6GgRtbr/HXRZTZk8gu4U=" providerId="None" clId="Web-{9049F754-3546-468E-ADDD-F3907611F2BA}" dt="2024-11-12T01:33:28.319" v="118"/>
      <pc:docMkLst>
        <pc:docMk/>
      </pc:docMkLst>
      <pc:sldChg chg="mod modShow">
        <pc:chgData name="Raskar, Sid" userId="IvsCFQ0uQvfyD2qcQ579MKn6GgRtbr/HXRZTZk8gu4U=" providerId="None" clId="Web-{9049F754-3546-468E-ADDD-F3907611F2BA}" dt="2024-11-12T01:10:28.472" v="66"/>
        <pc:sldMkLst>
          <pc:docMk/>
          <pc:sldMk cId="1166783275" sldId="322"/>
        </pc:sldMkLst>
      </pc:sldChg>
      <pc:sldChg chg="modNotes">
        <pc:chgData name="Raskar, Sid" userId="IvsCFQ0uQvfyD2qcQ579MKn6GgRtbr/HXRZTZk8gu4U=" providerId="None" clId="Web-{9049F754-3546-468E-ADDD-F3907611F2BA}" dt="2024-11-12T01:06:50.308" v="65"/>
        <pc:sldMkLst>
          <pc:docMk/>
          <pc:sldMk cId="379362711" sldId="339"/>
        </pc:sldMkLst>
      </pc:sldChg>
      <pc:sldChg chg="modSp">
        <pc:chgData name="Raskar, Sid" userId="IvsCFQ0uQvfyD2qcQ579MKn6GgRtbr/HXRZTZk8gu4U=" providerId="None" clId="Web-{9049F754-3546-468E-ADDD-F3907611F2BA}" dt="2024-11-12T01:11:06.879" v="67" actId="1076"/>
        <pc:sldMkLst>
          <pc:docMk/>
          <pc:sldMk cId="3890082149" sldId="349"/>
        </pc:sldMkLst>
        <pc:picChg chg="mod">
          <ac:chgData name="Raskar, Sid" userId="IvsCFQ0uQvfyD2qcQ579MKn6GgRtbr/HXRZTZk8gu4U=" providerId="None" clId="Web-{9049F754-3546-468E-ADDD-F3907611F2BA}" dt="2024-11-12T01:11:06.879" v="67" actId="1076"/>
          <ac:picMkLst>
            <pc:docMk/>
            <pc:sldMk cId="3890082149" sldId="349"/>
            <ac:picMk id="4" creationId="{82AA513E-243F-9F03-849F-92754E170817}"/>
          </ac:picMkLst>
        </pc:picChg>
      </pc:sldChg>
      <pc:sldChg chg="delSp modSp modNotes">
        <pc:chgData name="Raskar, Sid" userId="IvsCFQ0uQvfyD2qcQ579MKn6GgRtbr/HXRZTZk8gu4U=" providerId="None" clId="Web-{9049F754-3546-468E-ADDD-F3907611F2BA}" dt="2024-11-12T01:33:28.319" v="118"/>
        <pc:sldMkLst>
          <pc:docMk/>
          <pc:sldMk cId="4139129658" sldId="353"/>
        </pc:sldMkLst>
        <pc:spChg chg="del">
          <ac:chgData name="Raskar, Sid" userId="IvsCFQ0uQvfyD2qcQ579MKn6GgRtbr/HXRZTZk8gu4U=" providerId="None" clId="Web-{9049F754-3546-468E-ADDD-F3907611F2BA}" dt="2024-11-12T01:18:58.380" v="95"/>
          <ac:spMkLst>
            <pc:docMk/>
            <pc:sldMk cId="4139129658" sldId="353"/>
            <ac:spMk id="8" creationId="{92084F86-8236-77C9-E1B1-AEB0C6C5A5F7}"/>
          </ac:spMkLst>
        </pc:spChg>
        <pc:picChg chg="mod">
          <ac:chgData name="Raskar, Sid" userId="IvsCFQ0uQvfyD2qcQ579MKn6GgRtbr/HXRZTZk8gu4U=" providerId="None" clId="Web-{9049F754-3546-468E-ADDD-F3907611F2BA}" dt="2024-11-12T01:19:03.115" v="97" actId="1076"/>
          <ac:picMkLst>
            <pc:docMk/>
            <pc:sldMk cId="4139129658" sldId="353"/>
            <ac:picMk id="4" creationId="{9C05B2BE-CC4C-9710-B1DB-71FEB3ADCC61}"/>
          </ac:picMkLst>
        </pc:picChg>
        <pc:picChg chg="del">
          <ac:chgData name="Raskar, Sid" userId="IvsCFQ0uQvfyD2qcQ579MKn6GgRtbr/HXRZTZk8gu4U=" providerId="None" clId="Web-{9049F754-3546-468E-ADDD-F3907611F2BA}" dt="2024-11-12T01:18:43.005" v="92"/>
          <ac:picMkLst>
            <pc:docMk/>
            <pc:sldMk cId="4139129658" sldId="353"/>
            <ac:picMk id="7" creationId="{CF64E685-E225-4C0E-7C37-ADF9D95C8CCE}"/>
          </ac:picMkLst>
        </pc:picChg>
      </pc:sldChg>
      <pc:sldChg chg="add replId">
        <pc:chgData name="Raskar, Sid" userId="IvsCFQ0uQvfyD2qcQ579MKn6GgRtbr/HXRZTZk8gu4U=" providerId="None" clId="Web-{9049F754-3546-468E-ADDD-F3907611F2BA}" dt="2024-11-12T01:12:45.727" v="68"/>
        <pc:sldMkLst>
          <pc:docMk/>
          <pc:sldMk cId="3728403200" sldId="361"/>
        </pc:sldMkLst>
      </pc:sldChg>
      <pc:sldChg chg="addSp delSp modSp new">
        <pc:chgData name="Raskar, Sid" userId="IvsCFQ0uQvfyD2qcQ579MKn6GgRtbr/HXRZTZk8gu4U=" providerId="None" clId="Web-{9049F754-3546-468E-ADDD-F3907611F2BA}" dt="2024-11-12T01:17:18.783" v="89" actId="1076"/>
        <pc:sldMkLst>
          <pc:docMk/>
          <pc:sldMk cId="710287356" sldId="362"/>
        </pc:sldMkLst>
        <pc:spChg chg="mod">
          <ac:chgData name="Raskar, Sid" userId="IvsCFQ0uQvfyD2qcQ579MKn6GgRtbr/HXRZTZk8gu4U=" providerId="None" clId="Web-{9049F754-3546-468E-ADDD-F3907611F2BA}" dt="2024-11-12T01:14:28.183" v="77" actId="20577"/>
          <ac:spMkLst>
            <pc:docMk/>
            <pc:sldMk cId="710287356" sldId="362"/>
            <ac:spMk id="2" creationId="{6ABEE92D-B42B-241B-4659-C8E9BD1C096F}"/>
          </ac:spMkLst>
        </pc:spChg>
        <pc:spChg chg="del mod">
          <ac:chgData name="Raskar, Sid" userId="IvsCFQ0uQvfyD2qcQ579MKn6GgRtbr/HXRZTZk8gu4U=" providerId="None" clId="Web-{9049F754-3546-468E-ADDD-F3907611F2BA}" dt="2024-11-12T01:16:46.329" v="79"/>
          <ac:spMkLst>
            <pc:docMk/>
            <pc:sldMk cId="710287356" sldId="362"/>
            <ac:spMk id="3" creationId="{36E74B30-AF6E-240D-BF72-AD47ACA89071}"/>
          </ac:spMkLst>
        </pc:spChg>
        <pc:picChg chg="add mod ord">
          <ac:chgData name="Raskar, Sid" userId="IvsCFQ0uQvfyD2qcQ579MKn6GgRtbr/HXRZTZk8gu4U=" providerId="None" clId="Web-{9049F754-3546-468E-ADDD-F3907611F2BA}" dt="2024-11-12T01:17:18.783" v="89" actId="1076"/>
          <ac:picMkLst>
            <pc:docMk/>
            <pc:sldMk cId="710287356" sldId="362"/>
            <ac:picMk id="4" creationId="{8DF30792-4449-6ECB-C841-46A3F0E5AA9C}"/>
          </ac:picMkLst>
        </pc:picChg>
        <pc:picChg chg="add mod">
          <ac:chgData name="Raskar, Sid" userId="IvsCFQ0uQvfyD2qcQ579MKn6GgRtbr/HXRZTZk8gu4U=" providerId="None" clId="Web-{9049F754-3546-468E-ADDD-F3907611F2BA}" dt="2024-11-12T01:17:12.158" v="85" actId="1076"/>
          <ac:picMkLst>
            <pc:docMk/>
            <pc:sldMk cId="710287356" sldId="362"/>
            <ac:picMk id="5" creationId="{D0B128A3-5708-6457-646A-498A2A1486CE}"/>
          </ac:picMkLst>
        </pc:picChg>
      </pc:sldChg>
      <pc:sldChg chg="add mod replId modShow">
        <pc:chgData name="Raskar, Sid" userId="IvsCFQ0uQvfyD2qcQ579MKn6GgRtbr/HXRZTZk8gu4U=" providerId="None" clId="Web-{9049F754-3546-468E-ADDD-F3907611F2BA}" dt="2024-11-12T01:18:37.895" v="91"/>
        <pc:sldMkLst>
          <pc:docMk/>
          <pc:sldMk cId="4115389144" sldId="363"/>
        </pc:sldMkLst>
      </pc:sldChg>
    </pc:docChg>
  </pc:docChgLst>
  <pc:docChgLst>
    <pc:chgData name="Krishna Teja" userId="oUNonmEOejJQ2eHDBtkCwvmwVWOAAa9mHqwW/pRfBN0=" providerId="None" clId="Web-{5D5080B3-94C5-42DB-9E42-31BB2885F471}"/>
    <pc:docChg chg="modSld">
      <pc:chgData name="Krishna Teja" userId="oUNonmEOejJQ2eHDBtkCwvmwVWOAAa9mHqwW/pRfBN0=" providerId="None" clId="Web-{5D5080B3-94C5-42DB-9E42-31BB2885F471}" dt="2024-10-28T19:05:08.604" v="37" actId="1076"/>
      <pc:docMkLst>
        <pc:docMk/>
      </pc:docMkLst>
      <pc:sldChg chg="addSp delSp modSp">
        <pc:chgData name="Krishna Teja" userId="oUNonmEOejJQ2eHDBtkCwvmwVWOAAa9mHqwW/pRfBN0=" providerId="None" clId="Web-{5D5080B3-94C5-42DB-9E42-31BB2885F471}" dt="2024-10-28T19:05:08.604" v="37" actId="1076"/>
        <pc:sldMkLst>
          <pc:docMk/>
          <pc:sldMk cId="2515965387" sldId="282"/>
        </pc:sldMkLst>
        <pc:spChg chg="add del mod">
          <ac:chgData name="Krishna Teja" userId="oUNonmEOejJQ2eHDBtkCwvmwVWOAAa9mHqwW/pRfBN0=" providerId="None" clId="Web-{5D5080B3-94C5-42DB-9E42-31BB2885F471}" dt="2024-10-28T19:04:32.119" v="7"/>
          <ac:spMkLst>
            <pc:docMk/>
            <pc:sldMk cId="2515965387" sldId="282"/>
            <ac:spMk id="8" creationId="{8EF1903A-EDDF-FC00-31FB-E7986C1597C2}"/>
          </ac:spMkLst>
        </pc:spChg>
        <pc:spChg chg="add mod">
          <ac:chgData name="Krishna Teja" userId="oUNonmEOejJQ2eHDBtkCwvmwVWOAAa9mHqwW/pRfBN0=" providerId="None" clId="Web-{5D5080B3-94C5-42DB-9E42-31BB2885F471}" dt="2024-10-28T19:05:08.604" v="37" actId="1076"/>
          <ac:spMkLst>
            <pc:docMk/>
            <pc:sldMk cId="2515965387" sldId="282"/>
            <ac:spMk id="9" creationId="{9D90786A-C26C-4554-26A7-5315924AEFB8}"/>
          </ac:spMkLst>
        </pc:spChg>
      </pc:sldChg>
    </pc:docChg>
  </pc:docChgLst>
  <pc:docChgLst>
    <pc:chgData name="Krishna Teja" userId="oUNonmEOejJQ2eHDBtkCwvmwVWOAAa9mHqwW/pRfBN0=" providerId="None" clId="Web-{1C0645DB-C676-4D41-878E-3A78931EC809}"/>
    <pc:docChg chg="addSld delSld modSld sldOrd">
      <pc:chgData name="Krishna Teja" userId="oUNonmEOejJQ2eHDBtkCwvmwVWOAAa9mHqwW/pRfBN0=" providerId="None" clId="Web-{1C0645DB-C676-4D41-878E-3A78931EC809}" dt="2024-10-23T21:27:27.685" v="1058" actId="1076"/>
      <pc:docMkLst>
        <pc:docMk/>
      </pc:docMkLst>
      <pc:sldChg chg="addSp delSp modSp">
        <pc:chgData name="Krishna Teja" userId="oUNonmEOejJQ2eHDBtkCwvmwVWOAAa9mHqwW/pRfBN0=" providerId="None" clId="Web-{1C0645DB-C676-4D41-878E-3A78931EC809}" dt="2024-10-23T21:27:27.685" v="1058" actId="1076"/>
        <pc:sldMkLst>
          <pc:docMk/>
          <pc:sldMk cId="1779062293" sldId="256"/>
        </pc:sldMkLst>
        <pc:spChg chg="add mod">
          <ac:chgData name="Krishna Teja" userId="oUNonmEOejJQ2eHDBtkCwvmwVWOAAa9mHqwW/pRfBN0=" providerId="None" clId="Web-{1C0645DB-C676-4D41-878E-3A78931EC809}" dt="2024-10-23T21:27:13.794" v="1052" actId="1076"/>
          <ac:spMkLst>
            <pc:docMk/>
            <pc:sldMk cId="1779062293" sldId="256"/>
            <ac:spMk id="2" creationId="{5BEDFF64-D8DD-D504-FFA1-1ACE8AD45EEB}"/>
          </ac:spMkLst>
        </pc:spChg>
        <pc:spChg chg="add del mod">
          <ac:chgData name="Krishna Teja" userId="oUNonmEOejJQ2eHDBtkCwvmwVWOAAa9mHqwW/pRfBN0=" providerId="None" clId="Web-{1C0645DB-C676-4D41-878E-3A78931EC809}" dt="2024-10-23T17:09:05.670" v="13"/>
          <ac:spMkLst>
            <pc:docMk/>
            <pc:sldMk cId="1779062293" sldId="256"/>
            <ac:spMk id="2" creationId="{F785B975-B76A-44E4-78D9-773D74598436}"/>
          </ac:spMkLst>
        </pc:spChg>
        <pc:spChg chg="add mod">
          <ac:chgData name="Krishna Teja" userId="oUNonmEOejJQ2eHDBtkCwvmwVWOAAa9mHqwW/pRfBN0=" providerId="None" clId="Web-{1C0645DB-C676-4D41-878E-3A78931EC809}" dt="2024-10-23T17:18:28.024" v="110" actId="14100"/>
          <ac:spMkLst>
            <pc:docMk/>
            <pc:sldMk cId="1779062293" sldId="256"/>
            <ac:spMk id="6" creationId="{537C7FC1-741D-5AA8-B882-C0ED822CA6AA}"/>
          </ac:spMkLst>
        </pc:spChg>
        <pc:spChg chg="add mod">
          <ac:chgData name="Krishna Teja" userId="oUNonmEOejJQ2eHDBtkCwvmwVWOAAa9mHqwW/pRfBN0=" providerId="None" clId="Web-{1C0645DB-C676-4D41-878E-3A78931EC809}" dt="2024-10-23T17:20:40.867" v="138" actId="14100"/>
          <ac:spMkLst>
            <pc:docMk/>
            <pc:sldMk cId="1779062293" sldId="256"/>
            <ac:spMk id="8" creationId="{A34B741A-ED83-2BF2-746B-29C97CE6C7FA}"/>
          </ac:spMkLst>
        </pc:spChg>
        <pc:spChg chg="add del mod">
          <ac:chgData name="Krishna Teja" userId="oUNonmEOejJQ2eHDBtkCwvmwVWOAAa9mHqwW/pRfBN0=" providerId="None" clId="Web-{1C0645DB-C676-4D41-878E-3A78931EC809}" dt="2024-10-23T21:27:27.685" v="1058" actId="1076"/>
          <ac:spMkLst>
            <pc:docMk/>
            <pc:sldMk cId="1779062293" sldId="256"/>
            <ac:spMk id="19" creationId="{530A2F86-ECD1-A581-DFF3-C87E5E834BF8}"/>
          </ac:spMkLst>
        </pc:spChg>
        <pc:spChg chg="del mod">
          <ac:chgData name="Krishna Teja" userId="oUNonmEOejJQ2eHDBtkCwvmwVWOAAa9mHqwW/pRfBN0=" providerId="None" clId="Web-{1C0645DB-C676-4D41-878E-3A78931EC809}" dt="2024-10-23T21:26:54.998" v="1043"/>
          <ac:spMkLst>
            <pc:docMk/>
            <pc:sldMk cId="1779062293" sldId="256"/>
            <ac:spMk id="20" creationId="{864DD5D9-1D69-E1F5-63C4-F56D131C6B33}"/>
          </ac:spMkLst>
        </pc:spChg>
        <pc:spChg chg="del">
          <ac:chgData name="Krishna Teja" userId="oUNonmEOejJQ2eHDBtkCwvmwVWOAAa9mHqwW/pRfBN0=" providerId="None" clId="Web-{1C0645DB-C676-4D41-878E-3A78931EC809}" dt="2024-10-23T17:08:26.139" v="0"/>
          <ac:spMkLst>
            <pc:docMk/>
            <pc:sldMk cId="1779062293" sldId="256"/>
            <ac:spMk id="21" creationId="{B25FA349-987F-9FB1-8497-E76E9808ECCD}"/>
          </ac:spMkLst>
        </pc:spChg>
        <pc:spChg chg="mod">
          <ac:chgData name="Krishna Teja" userId="oUNonmEOejJQ2eHDBtkCwvmwVWOAAa9mHqwW/pRfBN0=" providerId="None" clId="Web-{1C0645DB-C676-4D41-878E-3A78931EC809}" dt="2024-10-23T21:27:21.076" v="1053" actId="1076"/>
          <ac:spMkLst>
            <pc:docMk/>
            <pc:sldMk cId="1779062293" sldId="256"/>
            <ac:spMk id="22" creationId="{25E6B250-A288-0132-5CC6-85AFB8956DFD}"/>
          </ac:spMkLst>
        </pc:spChg>
        <pc:spChg chg="mod">
          <ac:chgData name="Krishna Teja" userId="oUNonmEOejJQ2eHDBtkCwvmwVWOAAa9mHqwW/pRfBN0=" providerId="None" clId="Web-{1C0645DB-C676-4D41-878E-3A78931EC809}" dt="2024-10-23T21:27:21.091" v="1054" actId="1076"/>
          <ac:spMkLst>
            <pc:docMk/>
            <pc:sldMk cId="1779062293" sldId="256"/>
            <ac:spMk id="23" creationId="{F4415896-6F7A-888C-2DEC-6A3C70CB758D}"/>
          </ac:spMkLst>
        </pc:spChg>
        <pc:spChg chg="mod">
          <ac:chgData name="Krishna Teja" userId="oUNonmEOejJQ2eHDBtkCwvmwVWOAAa9mHqwW/pRfBN0=" providerId="None" clId="Web-{1C0645DB-C676-4D41-878E-3A78931EC809}" dt="2024-10-23T21:27:21.107" v="1055" actId="1076"/>
          <ac:spMkLst>
            <pc:docMk/>
            <pc:sldMk cId="1779062293" sldId="256"/>
            <ac:spMk id="24" creationId="{9C941AE2-346F-A931-44FF-64C2A31256F9}"/>
          </ac:spMkLst>
        </pc:spChg>
        <pc:spChg chg="mod">
          <ac:chgData name="Krishna Teja" userId="oUNonmEOejJQ2eHDBtkCwvmwVWOAAa9mHqwW/pRfBN0=" providerId="None" clId="Web-{1C0645DB-C676-4D41-878E-3A78931EC809}" dt="2024-10-23T21:27:21.123" v="1056" actId="1076"/>
          <ac:spMkLst>
            <pc:docMk/>
            <pc:sldMk cId="1779062293" sldId="256"/>
            <ac:spMk id="25" creationId="{EC238505-E495-0BEA-CCF2-067347E4B404}"/>
          </ac:spMkLst>
        </pc:spChg>
        <pc:grpChg chg="add mod">
          <ac:chgData name="Krishna Teja" userId="oUNonmEOejJQ2eHDBtkCwvmwVWOAAa9mHqwW/pRfBN0=" providerId="None" clId="Web-{1C0645DB-C676-4D41-878E-3A78931EC809}" dt="2024-10-23T21:27:24.482" v="1057" actId="1076"/>
          <ac:grpSpMkLst>
            <pc:docMk/>
            <pc:sldMk cId="1779062293" sldId="256"/>
            <ac:grpSpMk id="9" creationId="{E66234CF-8A00-8CB9-DF37-D12B242F2DBF}"/>
          </ac:grpSpMkLst>
        </pc:grpChg>
        <pc:picChg chg="add mod modCrop">
          <ac:chgData name="Krishna Teja" userId="oUNonmEOejJQ2eHDBtkCwvmwVWOAAa9mHqwW/pRfBN0=" providerId="None" clId="Web-{1C0645DB-C676-4D41-878E-3A78931EC809}" dt="2024-10-23T17:14:25.151" v="67" actId="1076"/>
          <ac:picMkLst>
            <pc:docMk/>
            <pc:sldMk cId="1779062293" sldId="256"/>
            <ac:picMk id="3" creationId="{111D85CB-A6FD-8B1F-F6C6-DAD44D4C80FC}"/>
          </ac:picMkLst>
        </pc:picChg>
        <pc:picChg chg="add mod modCrop">
          <ac:chgData name="Krishna Teja" userId="oUNonmEOejJQ2eHDBtkCwvmwVWOAAa9mHqwW/pRfBN0=" providerId="None" clId="Web-{1C0645DB-C676-4D41-878E-3A78931EC809}" dt="2024-10-23T17:18:32.743" v="111" actId="1076"/>
          <ac:picMkLst>
            <pc:docMk/>
            <pc:sldMk cId="1779062293" sldId="256"/>
            <ac:picMk id="4" creationId="{03A3C00F-6C2E-B74E-6003-BDF37B40DB39}"/>
          </ac:picMkLst>
        </pc:picChg>
        <pc:picChg chg="add mod">
          <ac:chgData name="Krishna Teja" userId="oUNonmEOejJQ2eHDBtkCwvmwVWOAAa9mHqwW/pRfBN0=" providerId="None" clId="Web-{1C0645DB-C676-4D41-878E-3A78931EC809}" dt="2024-10-23T17:24:07.693" v="139" actId="1076"/>
          <ac:picMkLst>
            <pc:docMk/>
            <pc:sldMk cId="1779062293" sldId="256"/>
            <ac:picMk id="7" creationId="{68FBDA79-5F6D-31EC-4FF1-DC8D2F6B3814}"/>
          </ac:picMkLst>
        </pc:picChg>
      </pc:sldChg>
      <pc:sldChg chg="addSp delSp modSp add del">
        <pc:chgData name="Krishna Teja" userId="oUNonmEOejJQ2eHDBtkCwvmwVWOAAa9mHqwW/pRfBN0=" providerId="None" clId="Web-{1C0645DB-C676-4D41-878E-3A78931EC809}" dt="2024-10-23T18:34:34.687" v="696"/>
        <pc:sldMkLst>
          <pc:docMk/>
          <pc:sldMk cId="0" sldId="257"/>
        </pc:sldMkLst>
        <pc:spChg chg="del">
          <ac:chgData name="Krishna Teja" userId="oUNonmEOejJQ2eHDBtkCwvmwVWOAAa9mHqwW/pRfBN0=" providerId="None" clId="Web-{1C0645DB-C676-4D41-878E-3A78931EC809}" dt="2024-10-23T18:04:11.578" v="279"/>
          <ac:spMkLst>
            <pc:docMk/>
            <pc:sldMk cId="0" sldId="257"/>
            <ac:spMk id="59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5:51.124" v="312" actId="1076"/>
          <ac:spMkLst>
            <pc:docMk/>
            <pc:sldMk cId="0" sldId="257"/>
            <ac:spMk id="60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5:51.155" v="313" actId="1076"/>
          <ac:spMkLst>
            <pc:docMk/>
            <pc:sldMk cId="0" sldId="257"/>
            <ac:spMk id="61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7:59.576" v="367" actId="1076"/>
          <ac:spMkLst>
            <pc:docMk/>
            <pc:sldMk cId="0" sldId="257"/>
            <ac:spMk id="62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5:51.249" v="317" actId="1076"/>
          <ac:spMkLst>
            <pc:docMk/>
            <pc:sldMk cId="0" sldId="257"/>
            <ac:spMk id="65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5:51.296" v="318" actId="1076"/>
          <ac:spMkLst>
            <pc:docMk/>
            <pc:sldMk cId="0" sldId="257"/>
            <ac:spMk id="66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5:51.327" v="319" actId="1076"/>
          <ac:spMkLst>
            <pc:docMk/>
            <pc:sldMk cId="0" sldId="257"/>
            <ac:spMk id="67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7:59.607" v="368" actId="1076"/>
          <ac:spMkLst>
            <pc:docMk/>
            <pc:sldMk cId="0" sldId="257"/>
            <ac:spMk id="68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5:51.421" v="323" actId="1076"/>
          <ac:spMkLst>
            <pc:docMk/>
            <pc:sldMk cId="0" sldId="257"/>
            <ac:spMk id="71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5:51.468" v="325" actId="1076"/>
          <ac:spMkLst>
            <pc:docMk/>
            <pc:sldMk cId="0" sldId="257"/>
            <ac:spMk id="73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5:51.515" v="326" actId="1076"/>
          <ac:spMkLst>
            <pc:docMk/>
            <pc:sldMk cId="0" sldId="257"/>
            <ac:spMk id="74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7:59.623" v="369" actId="1076"/>
          <ac:spMkLst>
            <pc:docMk/>
            <pc:sldMk cId="0" sldId="257"/>
            <ac:spMk id="75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5:51.593" v="330" actId="1076"/>
          <ac:spMkLst>
            <pc:docMk/>
            <pc:sldMk cId="0" sldId="257"/>
            <ac:spMk id="78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5:51.640" v="332" actId="1076"/>
          <ac:spMkLst>
            <pc:docMk/>
            <pc:sldMk cId="0" sldId="257"/>
            <ac:spMk id="80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5:51.687" v="333" actId="1076"/>
          <ac:spMkLst>
            <pc:docMk/>
            <pc:sldMk cId="0" sldId="257"/>
            <ac:spMk id="81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7:59.639" v="370" actId="1076"/>
          <ac:spMkLst>
            <pc:docMk/>
            <pc:sldMk cId="0" sldId="257"/>
            <ac:spMk id="82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5:51.780" v="337" actId="1076"/>
          <ac:spMkLst>
            <pc:docMk/>
            <pc:sldMk cId="0" sldId="257"/>
            <ac:spMk id="85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5:51.858" v="339" actId="1076"/>
          <ac:spMkLst>
            <pc:docMk/>
            <pc:sldMk cId="0" sldId="257"/>
            <ac:spMk id="87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5:51.890" v="340" actId="1076"/>
          <ac:spMkLst>
            <pc:docMk/>
            <pc:sldMk cId="0" sldId="257"/>
            <ac:spMk id="88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7:59.654" v="371" actId="1076"/>
          <ac:spMkLst>
            <pc:docMk/>
            <pc:sldMk cId="0" sldId="257"/>
            <ac:spMk id="89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5:51.968" v="344" actId="1076"/>
          <ac:spMkLst>
            <pc:docMk/>
            <pc:sldMk cId="0" sldId="257"/>
            <ac:spMk id="92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5:43.327" v="311" actId="1076"/>
          <ac:spMkLst>
            <pc:docMk/>
            <pc:sldMk cId="0" sldId="257"/>
            <ac:spMk id="94" creationId="{00000000-0000-0000-0000-000000000000}"/>
          </ac:spMkLst>
        </pc:spChg>
        <pc:spChg chg="del">
          <ac:chgData name="Krishna Teja" userId="oUNonmEOejJQ2eHDBtkCwvmwVWOAAa9mHqwW/pRfBN0=" providerId="None" clId="Web-{1C0645DB-C676-4D41-878E-3A78931EC809}" dt="2024-10-23T18:05:28.640" v="310"/>
          <ac:spMkLst>
            <pc:docMk/>
            <pc:sldMk cId="0" sldId="257"/>
            <ac:spMk id="95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5:25.499" v="309" actId="1076"/>
          <ac:spMkLst>
            <pc:docMk/>
            <pc:sldMk cId="0" sldId="257"/>
            <ac:spMk id="97" creationId="{00000000-0000-0000-0000-000000000000}"/>
          </ac:spMkLst>
        </pc:spChg>
        <pc:spChg chg="mod">
          <ac:chgData name="Krishna Teja" userId="oUNonmEOejJQ2eHDBtkCwvmwVWOAAa9mHqwW/pRfBN0=" providerId="None" clId="Web-{1C0645DB-C676-4D41-878E-3A78931EC809}" dt="2024-10-23T18:05:25.499" v="306" actId="1076"/>
          <ac:spMkLst>
            <pc:docMk/>
            <pc:sldMk cId="0" sldId="257"/>
            <ac:spMk id="100" creationId="{00000000-0000-0000-0000-000000000000}"/>
          </ac:spMkLst>
        </pc:spChg>
        <pc:cxnChg chg="add del mod">
          <ac:chgData name="Krishna Teja" userId="oUNonmEOejJQ2eHDBtkCwvmwVWOAAa9mHqwW/pRfBN0=" providerId="None" clId="Web-{1C0645DB-C676-4D41-878E-3A78931EC809}" dt="2024-10-23T18:06:55.858" v="361"/>
          <ac:cxnSpMkLst>
            <pc:docMk/>
            <pc:sldMk cId="0" sldId="257"/>
            <ac:cxnSpMk id="2" creationId="{2B6ED834-9012-FE9E-1386-1CA34714A295}"/>
          </ac:cxnSpMkLst>
        </pc:cxnChg>
        <pc:cxnChg chg="mod">
          <ac:chgData name="Krishna Teja" userId="oUNonmEOejJQ2eHDBtkCwvmwVWOAAa9mHqwW/pRfBN0=" providerId="None" clId="Web-{1C0645DB-C676-4D41-878E-3A78931EC809}" dt="2024-10-23T18:05:51.218" v="315" actId="1076"/>
          <ac:cxnSpMkLst>
            <pc:docMk/>
            <pc:sldMk cId="0" sldId="257"/>
            <ac:cxnSpMk id="63" creationId="{00000000-0000-0000-0000-000000000000}"/>
          </ac:cxnSpMkLst>
        </pc:cxnChg>
        <pc:cxnChg chg="del mod">
          <ac:chgData name="Krishna Teja" userId="oUNonmEOejJQ2eHDBtkCwvmwVWOAAa9mHqwW/pRfBN0=" providerId="None" clId="Web-{1C0645DB-C676-4D41-878E-3A78931EC809}" dt="2024-10-23T18:06:19.577" v="355"/>
          <ac:cxnSpMkLst>
            <pc:docMk/>
            <pc:sldMk cId="0" sldId="257"/>
            <ac:cxnSpMk id="64" creationId="{00000000-0000-0000-0000-000000000000}"/>
          </ac:cxnSpMkLst>
        </pc:cxnChg>
        <pc:cxnChg chg="mod">
          <ac:chgData name="Krishna Teja" userId="oUNonmEOejJQ2eHDBtkCwvmwVWOAAa9mHqwW/pRfBN0=" providerId="None" clId="Web-{1C0645DB-C676-4D41-878E-3A78931EC809}" dt="2024-10-23T18:05:51.390" v="321" actId="1076"/>
          <ac:cxnSpMkLst>
            <pc:docMk/>
            <pc:sldMk cId="0" sldId="257"/>
            <ac:cxnSpMk id="69" creationId="{00000000-0000-0000-0000-000000000000}"/>
          </ac:cxnSpMkLst>
        </pc:cxnChg>
        <pc:cxnChg chg="del mod">
          <ac:chgData name="Krishna Teja" userId="oUNonmEOejJQ2eHDBtkCwvmwVWOAAa9mHqwW/pRfBN0=" providerId="None" clId="Web-{1C0645DB-C676-4D41-878E-3A78931EC809}" dt="2024-10-23T18:07:04.186" v="363"/>
          <ac:cxnSpMkLst>
            <pc:docMk/>
            <pc:sldMk cId="0" sldId="257"/>
            <ac:cxnSpMk id="70" creationId="{00000000-0000-0000-0000-000000000000}"/>
          </ac:cxnSpMkLst>
        </pc:cxnChg>
        <pc:cxnChg chg="del mod">
          <ac:chgData name="Krishna Teja" userId="oUNonmEOejJQ2eHDBtkCwvmwVWOAAa9mHqwW/pRfBN0=" providerId="None" clId="Web-{1C0645DB-C676-4D41-878E-3A78931EC809}" dt="2024-10-23T18:08:02.670" v="372"/>
          <ac:cxnSpMkLst>
            <pc:docMk/>
            <pc:sldMk cId="0" sldId="257"/>
            <ac:cxnSpMk id="72" creationId="{00000000-0000-0000-0000-000000000000}"/>
          </ac:cxnSpMkLst>
        </pc:cxnChg>
        <pc:cxnChg chg="mod">
          <ac:chgData name="Krishna Teja" userId="oUNonmEOejJQ2eHDBtkCwvmwVWOAAa9mHqwW/pRfBN0=" providerId="None" clId="Web-{1C0645DB-C676-4D41-878E-3A78931EC809}" dt="2024-10-23T18:05:51.562" v="328" actId="1076"/>
          <ac:cxnSpMkLst>
            <pc:docMk/>
            <pc:sldMk cId="0" sldId="257"/>
            <ac:cxnSpMk id="76" creationId="{00000000-0000-0000-0000-000000000000}"/>
          </ac:cxnSpMkLst>
        </pc:cxnChg>
        <pc:cxnChg chg="del mod">
          <ac:chgData name="Krishna Teja" userId="oUNonmEOejJQ2eHDBtkCwvmwVWOAAa9mHqwW/pRfBN0=" providerId="None" clId="Web-{1C0645DB-C676-4D41-878E-3A78931EC809}" dt="2024-10-23T18:07:05.545" v="364"/>
          <ac:cxnSpMkLst>
            <pc:docMk/>
            <pc:sldMk cId="0" sldId="257"/>
            <ac:cxnSpMk id="77" creationId="{00000000-0000-0000-0000-000000000000}"/>
          </ac:cxnSpMkLst>
        </pc:cxnChg>
        <pc:cxnChg chg="del mod">
          <ac:chgData name="Krishna Teja" userId="oUNonmEOejJQ2eHDBtkCwvmwVWOAAa9mHqwW/pRfBN0=" providerId="None" clId="Web-{1C0645DB-C676-4D41-878E-3A78931EC809}" dt="2024-10-23T18:08:04.060" v="373"/>
          <ac:cxnSpMkLst>
            <pc:docMk/>
            <pc:sldMk cId="0" sldId="257"/>
            <ac:cxnSpMk id="79" creationId="{00000000-0000-0000-0000-000000000000}"/>
          </ac:cxnSpMkLst>
        </pc:cxnChg>
        <pc:cxnChg chg="mod">
          <ac:chgData name="Krishna Teja" userId="oUNonmEOejJQ2eHDBtkCwvmwVWOAAa9mHqwW/pRfBN0=" providerId="None" clId="Web-{1C0645DB-C676-4D41-878E-3A78931EC809}" dt="2024-10-23T18:05:51.749" v="335" actId="1076"/>
          <ac:cxnSpMkLst>
            <pc:docMk/>
            <pc:sldMk cId="0" sldId="257"/>
            <ac:cxnSpMk id="83" creationId="{00000000-0000-0000-0000-000000000000}"/>
          </ac:cxnSpMkLst>
        </pc:cxnChg>
        <pc:cxnChg chg="del mod">
          <ac:chgData name="Krishna Teja" userId="oUNonmEOejJQ2eHDBtkCwvmwVWOAAa9mHqwW/pRfBN0=" providerId="None" clId="Web-{1C0645DB-C676-4D41-878E-3A78931EC809}" dt="2024-10-23T18:07:07.967" v="365"/>
          <ac:cxnSpMkLst>
            <pc:docMk/>
            <pc:sldMk cId="0" sldId="257"/>
            <ac:cxnSpMk id="84" creationId="{00000000-0000-0000-0000-000000000000}"/>
          </ac:cxnSpMkLst>
        </pc:cxnChg>
        <pc:cxnChg chg="del mod">
          <ac:chgData name="Krishna Teja" userId="oUNonmEOejJQ2eHDBtkCwvmwVWOAAa9mHqwW/pRfBN0=" providerId="None" clId="Web-{1C0645DB-C676-4D41-878E-3A78931EC809}" dt="2024-10-23T18:08:05.092" v="374"/>
          <ac:cxnSpMkLst>
            <pc:docMk/>
            <pc:sldMk cId="0" sldId="257"/>
            <ac:cxnSpMk id="86" creationId="{00000000-0000-0000-0000-000000000000}"/>
          </ac:cxnSpMkLst>
        </pc:cxnChg>
        <pc:cxnChg chg="mod">
          <ac:chgData name="Krishna Teja" userId="oUNonmEOejJQ2eHDBtkCwvmwVWOAAa9mHqwW/pRfBN0=" providerId="None" clId="Web-{1C0645DB-C676-4D41-878E-3A78931EC809}" dt="2024-10-23T18:05:51.937" v="342" actId="1076"/>
          <ac:cxnSpMkLst>
            <pc:docMk/>
            <pc:sldMk cId="0" sldId="257"/>
            <ac:cxnSpMk id="90" creationId="{00000000-0000-0000-0000-000000000000}"/>
          </ac:cxnSpMkLst>
        </pc:cxnChg>
        <pc:cxnChg chg="del mod">
          <ac:chgData name="Krishna Teja" userId="oUNonmEOejJQ2eHDBtkCwvmwVWOAAa9mHqwW/pRfBN0=" providerId="None" clId="Web-{1C0645DB-C676-4D41-878E-3A78931EC809}" dt="2024-10-23T18:07:09.092" v="366"/>
          <ac:cxnSpMkLst>
            <pc:docMk/>
            <pc:sldMk cId="0" sldId="257"/>
            <ac:cxnSpMk id="91" creationId="{00000000-0000-0000-0000-000000000000}"/>
          </ac:cxnSpMkLst>
        </pc:cxnChg>
        <pc:cxnChg chg="del mod">
          <ac:chgData name="Krishna Teja" userId="oUNonmEOejJQ2eHDBtkCwvmwVWOAAa9mHqwW/pRfBN0=" providerId="None" clId="Web-{1C0645DB-C676-4D41-878E-3A78931EC809}" dt="2024-10-23T18:08:06.482" v="375"/>
          <ac:cxnSpMkLst>
            <pc:docMk/>
            <pc:sldMk cId="0" sldId="257"/>
            <ac:cxnSpMk id="93" creationId="{00000000-0000-0000-0000-000000000000}"/>
          </ac:cxnSpMkLst>
        </pc:cxnChg>
        <pc:cxnChg chg="mod">
          <ac:chgData name="Krishna Teja" userId="oUNonmEOejJQ2eHDBtkCwvmwVWOAAa9mHqwW/pRfBN0=" providerId="None" clId="Web-{1C0645DB-C676-4D41-878E-3A78931EC809}" dt="2024-10-23T18:05:28.640" v="310"/>
          <ac:cxnSpMkLst>
            <pc:docMk/>
            <pc:sldMk cId="0" sldId="257"/>
            <ac:cxnSpMk id="98" creationId="{00000000-0000-0000-0000-000000000000}"/>
          </ac:cxnSpMkLst>
        </pc:cxnChg>
        <pc:cxnChg chg="mod">
          <ac:chgData name="Krishna Teja" userId="oUNonmEOejJQ2eHDBtkCwvmwVWOAAa9mHqwW/pRfBN0=" providerId="None" clId="Web-{1C0645DB-C676-4D41-878E-3A78931EC809}" dt="2024-10-23T18:05:25.499" v="309" actId="1076"/>
          <ac:cxnSpMkLst>
            <pc:docMk/>
            <pc:sldMk cId="0" sldId="257"/>
            <ac:cxnSpMk id="99" creationId="{00000000-0000-0000-0000-000000000000}"/>
          </ac:cxnSpMkLst>
        </pc:cxnChg>
        <pc:cxnChg chg="mod">
          <ac:chgData name="Krishna Teja" userId="oUNonmEOejJQ2eHDBtkCwvmwVWOAAa9mHqwW/pRfBN0=" providerId="None" clId="Web-{1C0645DB-C676-4D41-878E-3A78931EC809}" dt="2024-10-23T18:05:25.499" v="306" actId="1076"/>
          <ac:cxnSpMkLst>
            <pc:docMk/>
            <pc:sldMk cId="0" sldId="257"/>
            <ac:cxnSpMk id="101" creationId="{00000000-0000-0000-0000-000000000000}"/>
          </ac:cxnSpMkLst>
        </pc:cxnChg>
        <pc:cxnChg chg="mod">
          <ac:chgData name="Krishna Teja" userId="oUNonmEOejJQ2eHDBtkCwvmwVWOAAa9mHqwW/pRfBN0=" providerId="None" clId="Web-{1C0645DB-C676-4D41-878E-3A78931EC809}" dt="2024-10-23T18:05:25.499" v="306" actId="1076"/>
          <ac:cxnSpMkLst>
            <pc:docMk/>
            <pc:sldMk cId="0" sldId="257"/>
            <ac:cxnSpMk id="102" creationId="{00000000-0000-0000-0000-000000000000}"/>
          </ac:cxnSpMkLst>
        </pc:cxnChg>
      </pc:sldChg>
      <pc:sldChg chg="del">
        <pc:chgData name="Krishna Teja" userId="oUNonmEOejJQ2eHDBtkCwvmwVWOAAa9mHqwW/pRfBN0=" providerId="None" clId="Web-{1C0645DB-C676-4D41-878E-3A78931EC809}" dt="2024-10-23T21:01:35.590" v="874"/>
        <pc:sldMkLst>
          <pc:docMk/>
          <pc:sldMk cId="466727736" sldId="258"/>
        </pc:sldMkLst>
      </pc:sldChg>
      <pc:sldChg chg="del">
        <pc:chgData name="Krishna Teja" userId="oUNonmEOejJQ2eHDBtkCwvmwVWOAAa9mHqwW/pRfBN0=" providerId="None" clId="Web-{1C0645DB-C676-4D41-878E-3A78931EC809}" dt="2024-10-23T21:01:39.121" v="875"/>
        <pc:sldMkLst>
          <pc:docMk/>
          <pc:sldMk cId="2165047608" sldId="261"/>
        </pc:sldMkLst>
      </pc:sldChg>
      <pc:sldChg chg="modSp">
        <pc:chgData name="Krishna Teja" userId="oUNonmEOejJQ2eHDBtkCwvmwVWOAAa9mHqwW/pRfBN0=" providerId="None" clId="Web-{1C0645DB-C676-4D41-878E-3A78931EC809}" dt="2024-10-23T21:23:19.497" v="998" actId="20577"/>
        <pc:sldMkLst>
          <pc:docMk/>
          <pc:sldMk cId="1062308441" sldId="275"/>
        </pc:sldMkLst>
        <pc:spChg chg="mod">
          <ac:chgData name="Krishna Teja" userId="oUNonmEOejJQ2eHDBtkCwvmwVWOAAa9mHqwW/pRfBN0=" providerId="None" clId="Web-{1C0645DB-C676-4D41-878E-3A78931EC809}" dt="2024-10-23T21:23:19.497" v="998" actId="20577"/>
          <ac:spMkLst>
            <pc:docMk/>
            <pc:sldMk cId="1062308441" sldId="275"/>
            <ac:spMk id="3" creationId="{38799578-0E40-E4B7-BD06-4955AE4A5CB4}"/>
          </ac:spMkLst>
        </pc:spChg>
      </pc:sldChg>
      <pc:sldChg chg="new del">
        <pc:chgData name="Krishna Teja" userId="oUNonmEOejJQ2eHDBtkCwvmwVWOAAa9mHqwW/pRfBN0=" providerId="None" clId="Web-{1C0645DB-C676-4D41-878E-3A78931EC809}" dt="2024-10-23T17:11:54.090" v="35"/>
        <pc:sldMkLst>
          <pc:docMk/>
          <pc:sldMk cId="1660759801" sldId="277"/>
        </pc:sldMkLst>
      </pc:sldChg>
      <pc:sldChg chg="addSp delSp modSp add replId">
        <pc:chgData name="Krishna Teja" userId="oUNonmEOejJQ2eHDBtkCwvmwVWOAAa9mHqwW/pRfBN0=" providerId="None" clId="Web-{1C0645DB-C676-4D41-878E-3A78931EC809}" dt="2024-10-23T18:58:48.986" v="755" actId="1076"/>
        <pc:sldMkLst>
          <pc:docMk/>
          <pc:sldMk cId="3683980194" sldId="277"/>
        </pc:sldMkLst>
        <pc:spChg chg="mod">
          <ac:chgData name="Krishna Teja" userId="oUNonmEOejJQ2eHDBtkCwvmwVWOAAa9mHqwW/pRfBN0=" providerId="None" clId="Web-{1C0645DB-C676-4D41-878E-3A78931EC809}" dt="2024-10-23T18:56:20.941" v="739" actId="1076"/>
          <ac:spMkLst>
            <pc:docMk/>
            <pc:sldMk cId="3683980194" sldId="277"/>
            <ac:spMk id="2" creationId="{EC148ABC-CE47-354C-152B-CA39D37323A3}"/>
          </ac:spMkLst>
        </pc:spChg>
        <pc:spChg chg="add del mod">
          <ac:chgData name="Krishna Teja" userId="oUNonmEOejJQ2eHDBtkCwvmwVWOAAa9mHqwW/pRfBN0=" providerId="None" clId="Web-{1C0645DB-C676-4D41-878E-3A78931EC809}" dt="2024-10-23T18:38:52.325" v="716"/>
          <ac:spMkLst>
            <pc:docMk/>
            <pc:sldMk cId="3683980194" sldId="277"/>
            <ac:spMk id="3" creationId="{49C4DA13-C084-A742-7A8B-041F80E0C276}"/>
          </ac:spMkLst>
        </pc:spChg>
        <pc:spChg chg="add mod">
          <ac:chgData name="Krishna Teja" userId="oUNonmEOejJQ2eHDBtkCwvmwVWOAAa9mHqwW/pRfBN0=" providerId="None" clId="Web-{1C0645DB-C676-4D41-878E-3A78931EC809}" dt="2024-10-23T18:58:48.986" v="755" actId="1076"/>
          <ac:spMkLst>
            <pc:docMk/>
            <pc:sldMk cId="3683980194" sldId="277"/>
            <ac:spMk id="5" creationId="{502930E9-809E-A354-2F5A-EF1073739117}"/>
          </ac:spMkLst>
        </pc:spChg>
        <pc:picChg chg="add mod ord">
          <ac:chgData name="Krishna Teja" userId="oUNonmEOejJQ2eHDBtkCwvmwVWOAAa9mHqwW/pRfBN0=" providerId="None" clId="Web-{1C0645DB-C676-4D41-878E-3A78931EC809}" dt="2024-10-23T18:56:13.800" v="737" actId="1076"/>
          <ac:picMkLst>
            <pc:docMk/>
            <pc:sldMk cId="3683980194" sldId="277"/>
            <ac:picMk id="4" creationId="{6CD1AD31-97EB-EE25-D105-EFEF0B2B180B}"/>
          </ac:picMkLst>
        </pc:picChg>
      </pc:sldChg>
      <pc:sldChg chg="addSp delSp modSp add replId">
        <pc:chgData name="Krishna Teja" userId="oUNonmEOejJQ2eHDBtkCwvmwVWOAAa9mHqwW/pRfBN0=" providerId="None" clId="Web-{1C0645DB-C676-4D41-878E-3A78931EC809}" dt="2024-10-23T18:49:23.194" v="733" actId="1076"/>
        <pc:sldMkLst>
          <pc:docMk/>
          <pc:sldMk cId="2059468494" sldId="278"/>
        </pc:sldMkLst>
        <pc:spChg chg="del mod">
          <ac:chgData name="Krishna Teja" userId="oUNonmEOejJQ2eHDBtkCwvmwVWOAAa9mHqwW/pRfBN0=" providerId="None" clId="Web-{1C0645DB-C676-4D41-878E-3A78931EC809}" dt="2024-10-23T18:48:53.163" v="723"/>
          <ac:spMkLst>
            <pc:docMk/>
            <pc:sldMk cId="2059468494" sldId="278"/>
            <ac:spMk id="3" creationId="{49C4DA13-C084-A742-7A8B-041F80E0C276}"/>
          </ac:spMkLst>
        </pc:spChg>
        <pc:picChg chg="add mod">
          <ac:chgData name="Krishna Teja" userId="oUNonmEOejJQ2eHDBtkCwvmwVWOAAa9mHqwW/pRfBN0=" providerId="None" clId="Web-{1C0645DB-C676-4D41-878E-3A78931EC809}" dt="2024-10-23T18:49:02.523" v="726" actId="1076"/>
          <ac:picMkLst>
            <pc:docMk/>
            <pc:sldMk cId="2059468494" sldId="278"/>
            <ac:picMk id="4" creationId="{53D93120-ABBA-56CB-DA6A-FB49EEEE454A}"/>
          </ac:picMkLst>
        </pc:picChg>
        <pc:picChg chg="add mod">
          <ac:chgData name="Krishna Teja" userId="oUNonmEOejJQ2eHDBtkCwvmwVWOAAa9mHqwW/pRfBN0=" providerId="None" clId="Web-{1C0645DB-C676-4D41-878E-3A78931EC809}" dt="2024-10-23T18:49:23.194" v="733" actId="1076"/>
          <ac:picMkLst>
            <pc:docMk/>
            <pc:sldMk cId="2059468494" sldId="278"/>
            <ac:picMk id="5" creationId="{34FBF5CF-086D-E4BC-E59F-0D1C0D214D1D}"/>
          </ac:picMkLst>
        </pc:picChg>
      </pc:sldChg>
      <pc:sldChg chg="modSp add ord replId">
        <pc:chgData name="Krishna Teja" userId="oUNonmEOejJQ2eHDBtkCwvmwVWOAAa9mHqwW/pRfBN0=" providerId="None" clId="Web-{1C0645DB-C676-4D41-878E-3A78931EC809}" dt="2024-10-23T21:24:50.685" v="1007"/>
        <pc:sldMkLst>
          <pc:docMk/>
          <pc:sldMk cId="3713527404" sldId="279"/>
        </pc:sldMkLst>
        <pc:spChg chg="mod">
          <ac:chgData name="Krishna Teja" userId="oUNonmEOejJQ2eHDBtkCwvmwVWOAAa9mHqwW/pRfBN0=" providerId="None" clId="Web-{1C0645DB-C676-4D41-878E-3A78931EC809}" dt="2024-10-23T17:29:23.081" v="183" actId="20577"/>
          <ac:spMkLst>
            <pc:docMk/>
            <pc:sldMk cId="3713527404" sldId="279"/>
            <ac:spMk id="2" creationId="{EC148ABC-CE47-354C-152B-CA39D37323A3}"/>
          </ac:spMkLst>
        </pc:spChg>
      </pc:sldChg>
      <pc:sldChg chg="modSp add replId">
        <pc:chgData name="Krishna Teja" userId="oUNonmEOejJQ2eHDBtkCwvmwVWOAAa9mHqwW/pRfBN0=" providerId="None" clId="Web-{1C0645DB-C676-4D41-878E-3A78931EC809}" dt="2024-10-23T17:29:34.534" v="189" actId="20577"/>
        <pc:sldMkLst>
          <pc:docMk/>
          <pc:sldMk cId="2132901147" sldId="280"/>
        </pc:sldMkLst>
        <pc:spChg chg="mod">
          <ac:chgData name="Krishna Teja" userId="oUNonmEOejJQ2eHDBtkCwvmwVWOAAa9mHqwW/pRfBN0=" providerId="None" clId="Web-{1C0645DB-C676-4D41-878E-3A78931EC809}" dt="2024-10-23T17:29:34.534" v="189" actId="20577"/>
          <ac:spMkLst>
            <pc:docMk/>
            <pc:sldMk cId="2132901147" sldId="280"/>
            <ac:spMk id="2" creationId="{EC148ABC-CE47-354C-152B-CA39D37323A3}"/>
          </ac:spMkLst>
        </pc:spChg>
      </pc:sldChg>
      <pc:sldChg chg="modSp add replId">
        <pc:chgData name="Krishna Teja" userId="oUNonmEOejJQ2eHDBtkCwvmwVWOAAa9mHqwW/pRfBN0=" providerId="None" clId="Web-{1C0645DB-C676-4D41-878E-3A78931EC809}" dt="2024-10-23T17:30:07.706" v="196" actId="20577"/>
        <pc:sldMkLst>
          <pc:docMk/>
          <pc:sldMk cId="3965654313" sldId="281"/>
        </pc:sldMkLst>
        <pc:spChg chg="mod">
          <ac:chgData name="Krishna Teja" userId="oUNonmEOejJQ2eHDBtkCwvmwVWOAAa9mHqwW/pRfBN0=" providerId="None" clId="Web-{1C0645DB-C676-4D41-878E-3A78931EC809}" dt="2024-10-23T17:30:07.706" v="196" actId="20577"/>
          <ac:spMkLst>
            <pc:docMk/>
            <pc:sldMk cId="3965654313" sldId="281"/>
            <ac:spMk id="2" creationId="{EC148ABC-CE47-354C-152B-CA39D37323A3}"/>
          </ac:spMkLst>
        </pc:spChg>
      </pc:sldChg>
      <pc:sldChg chg="modSp add replId">
        <pc:chgData name="Krishna Teja" userId="oUNonmEOejJQ2eHDBtkCwvmwVWOAAa9mHqwW/pRfBN0=" providerId="None" clId="Web-{1C0645DB-C676-4D41-878E-3A78931EC809}" dt="2024-10-23T17:30:35.033" v="203" actId="20577"/>
        <pc:sldMkLst>
          <pc:docMk/>
          <pc:sldMk cId="2515965387" sldId="282"/>
        </pc:sldMkLst>
        <pc:spChg chg="mod">
          <ac:chgData name="Krishna Teja" userId="oUNonmEOejJQ2eHDBtkCwvmwVWOAAa9mHqwW/pRfBN0=" providerId="None" clId="Web-{1C0645DB-C676-4D41-878E-3A78931EC809}" dt="2024-10-23T17:30:35.033" v="203" actId="20577"/>
          <ac:spMkLst>
            <pc:docMk/>
            <pc:sldMk cId="2515965387" sldId="282"/>
            <ac:spMk id="2" creationId="{EC148ABC-CE47-354C-152B-CA39D37323A3}"/>
          </ac:spMkLst>
        </pc:spChg>
      </pc:sldChg>
      <pc:sldChg chg="modSp add replId">
        <pc:chgData name="Krishna Teja" userId="oUNonmEOejJQ2eHDBtkCwvmwVWOAAa9mHqwW/pRfBN0=" providerId="None" clId="Web-{1C0645DB-C676-4D41-878E-3A78931EC809}" dt="2024-10-23T17:31:42.283" v="210" actId="20577"/>
        <pc:sldMkLst>
          <pc:docMk/>
          <pc:sldMk cId="3760930691" sldId="283"/>
        </pc:sldMkLst>
        <pc:spChg chg="mod">
          <ac:chgData name="Krishna Teja" userId="oUNonmEOejJQ2eHDBtkCwvmwVWOAAa9mHqwW/pRfBN0=" providerId="None" clId="Web-{1C0645DB-C676-4D41-878E-3A78931EC809}" dt="2024-10-23T17:31:42.283" v="210" actId="20577"/>
          <ac:spMkLst>
            <pc:docMk/>
            <pc:sldMk cId="3760930691" sldId="283"/>
            <ac:spMk id="2" creationId="{EC148ABC-CE47-354C-152B-CA39D37323A3}"/>
          </ac:spMkLst>
        </pc:spChg>
      </pc:sldChg>
      <pc:sldChg chg="addSp delSp modSp new">
        <pc:chgData name="Krishna Teja" userId="oUNonmEOejJQ2eHDBtkCwvmwVWOAAa9mHqwW/pRfBN0=" providerId="None" clId="Web-{1C0645DB-C676-4D41-878E-3A78931EC809}" dt="2024-10-23T17:39:25.591" v="260" actId="1076"/>
        <pc:sldMkLst>
          <pc:docMk/>
          <pc:sldMk cId="2362299441" sldId="284"/>
        </pc:sldMkLst>
        <pc:spChg chg="mod">
          <ac:chgData name="Krishna Teja" userId="oUNonmEOejJQ2eHDBtkCwvmwVWOAAa9mHqwW/pRfBN0=" providerId="None" clId="Web-{1C0645DB-C676-4D41-878E-3A78931EC809}" dt="2024-10-23T17:31:56.845" v="217" actId="20577"/>
          <ac:spMkLst>
            <pc:docMk/>
            <pc:sldMk cId="2362299441" sldId="284"/>
            <ac:spMk id="2" creationId="{996BC21E-9F9C-1201-5A57-A90FF4DA6B02}"/>
          </ac:spMkLst>
        </pc:spChg>
        <pc:spChg chg="del">
          <ac:chgData name="Krishna Teja" userId="oUNonmEOejJQ2eHDBtkCwvmwVWOAAa9mHqwW/pRfBN0=" providerId="None" clId="Web-{1C0645DB-C676-4D41-878E-3A78931EC809}" dt="2024-10-23T17:32:11.267" v="218"/>
          <ac:spMkLst>
            <pc:docMk/>
            <pc:sldMk cId="2362299441" sldId="284"/>
            <ac:spMk id="3" creationId="{A338FD2F-70F5-B400-422F-5A897FCC89B0}"/>
          </ac:spMkLst>
        </pc:spChg>
        <pc:spChg chg="add mod">
          <ac:chgData name="Krishna Teja" userId="oUNonmEOejJQ2eHDBtkCwvmwVWOAAa9mHqwW/pRfBN0=" providerId="None" clId="Web-{1C0645DB-C676-4D41-878E-3A78931EC809}" dt="2024-10-23T17:37:13.702" v="248" actId="14100"/>
          <ac:spMkLst>
            <pc:docMk/>
            <pc:sldMk cId="2362299441" sldId="284"/>
            <ac:spMk id="6" creationId="{6E52B428-97A5-2291-4F4E-9A33E16A0784}"/>
          </ac:spMkLst>
        </pc:spChg>
        <pc:grpChg chg="add mod">
          <ac:chgData name="Krishna Teja" userId="oUNonmEOejJQ2eHDBtkCwvmwVWOAAa9mHqwW/pRfBN0=" providerId="None" clId="Web-{1C0645DB-C676-4D41-878E-3A78931EC809}" dt="2024-10-23T17:39:25.591" v="260" actId="1076"/>
          <ac:grpSpMkLst>
            <pc:docMk/>
            <pc:sldMk cId="2362299441" sldId="284"/>
            <ac:grpSpMk id="8" creationId="{290BD0CB-01B6-A128-4C55-E76AFBB3C9A0}"/>
          </ac:grpSpMkLst>
        </pc:grpChg>
        <pc:picChg chg="add mod ord modCrop">
          <ac:chgData name="Krishna Teja" userId="oUNonmEOejJQ2eHDBtkCwvmwVWOAAa9mHqwW/pRfBN0=" providerId="None" clId="Web-{1C0645DB-C676-4D41-878E-3A78931EC809}" dt="2024-10-23T17:32:31.032" v="224" actId="1076"/>
          <ac:picMkLst>
            <pc:docMk/>
            <pc:sldMk cId="2362299441" sldId="284"/>
            <ac:picMk id="4" creationId="{9F5ECE9C-E4F8-35B0-9C3F-5494E09BC85B}"/>
          </ac:picMkLst>
        </pc:picChg>
        <pc:picChg chg="add del mod">
          <ac:chgData name="Krishna Teja" userId="oUNonmEOejJQ2eHDBtkCwvmwVWOAAa9mHqwW/pRfBN0=" providerId="None" clId="Web-{1C0645DB-C676-4D41-878E-3A78931EC809}" dt="2024-10-23T17:36:54.030" v="242"/>
          <ac:picMkLst>
            <pc:docMk/>
            <pc:sldMk cId="2362299441" sldId="284"/>
            <ac:picMk id="5" creationId="{98C72581-000E-5049-6052-A2F60FAE1D15}"/>
          </ac:picMkLst>
        </pc:picChg>
        <pc:picChg chg="add mod">
          <ac:chgData name="Krishna Teja" userId="oUNonmEOejJQ2eHDBtkCwvmwVWOAAa9mHqwW/pRfBN0=" providerId="None" clId="Web-{1C0645DB-C676-4D41-878E-3A78931EC809}" dt="2024-10-23T17:37:35.248" v="251" actId="1076"/>
          <ac:picMkLst>
            <pc:docMk/>
            <pc:sldMk cId="2362299441" sldId="284"/>
            <ac:picMk id="7" creationId="{3CF7EA95-C0EB-1DCE-6150-B5312DACABBE}"/>
          </ac:picMkLst>
        </pc:picChg>
        <pc:picChg chg="add mod">
          <ac:chgData name="Krishna Teja" userId="oUNonmEOejJQ2eHDBtkCwvmwVWOAAa9mHqwW/pRfBN0=" providerId="None" clId="Web-{1C0645DB-C676-4D41-878E-3A78931EC809}" dt="2024-10-23T17:39:21.622" v="259" actId="14100"/>
          <ac:picMkLst>
            <pc:docMk/>
            <pc:sldMk cId="2362299441" sldId="284"/>
            <ac:picMk id="9" creationId="{D9D2A7E5-6166-AE83-47BD-529C1752D54E}"/>
          </ac:picMkLst>
        </pc:picChg>
        <pc:picChg chg="add mod">
          <ac:chgData name="Krishna Teja" userId="oUNonmEOejJQ2eHDBtkCwvmwVWOAAa9mHqwW/pRfBN0=" providerId="None" clId="Web-{1C0645DB-C676-4D41-878E-3A78931EC809}" dt="2024-10-23T17:39:16.279" v="257" actId="1076"/>
          <ac:picMkLst>
            <pc:docMk/>
            <pc:sldMk cId="2362299441" sldId="284"/>
            <ac:picMk id="10" creationId="{D22479B1-F3F6-5EC2-3793-759154E58B36}"/>
          </ac:picMkLst>
        </pc:picChg>
      </pc:sldChg>
      <pc:sldChg chg="addSp delSp modSp new del">
        <pc:chgData name="Krishna Teja" userId="oUNonmEOejJQ2eHDBtkCwvmwVWOAAa9mHqwW/pRfBN0=" providerId="None" clId="Web-{1C0645DB-C676-4D41-878E-3A78931EC809}" dt="2024-10-23T18:34:49.468" v="698"/>
        <pc:sldMkLst>
          <pc:docMk/>
          <pc:sldMk cId="2258548062" sldId="285"/>
        </pc:sldMkLst>
        <pc:spChg chg="mod">
          <ac:chgData name="Krishna Teja" userId="oUNonmEOejJQ2eHDBtkCwvmwVWOAAa9mHqwW/pRfBN0=" providerId="None" clId="Web-{1C0645DB-C676-4D41-878E-3A78931EC809}" dt="2024-10-23T18:03:32.906" v="271" actId="20577"/>
          <ac:spMkLst>
            <pc:docMk/>
            <pc:sldMk cId="2258548062" sldId="285"/>
            <ac:spMk id="2" creationId="{612C871C-9303-454B-E850-DB2F4DC506E9}"/>
          </ac:spMkLst>
        </pc:spChg>
        <pc:spChg chg="del">
          <ac:chgData name="Krishna Teja" userId="oUNonmEOejJQ2eHDBtkCwvmwVWOAAa9mHqwW/pRfBN0=" providerId="None" clId="Web-{1C0645DB-C676-4D41-878E-3A78931EC809}" dt="2024-10-23T18:03:46.375" v="272"/>
          <ac:spMkLst>
            <pc:docMk/>
            <pc:sldMk cId="2258548062" sldId="285"/>
            <ac:spMk id="3" creationId="{25AE27A7-F462-95D0-E5A4-DDBF550559AE}"/>
          </ac:spMkLst>
        </pc:spChg>
        <pc:picChg chg="add del mod">
          <ac:chgData name="Krishna Teja" userId="oUNonmEOejJQ2eHDBtkCwvmwVWOAAa9mHqwW/pRfBN0=" providerId="None" clId="Web-{1C0645DB-C676-4D41-878E-3A78931EC809}" dt="2024-10-23T18:03:54.766" v="274"/>
          <ac:picMkLst>
            <pc:docMk/>
            <pc:sldMk cId="2258548062" sldId="285"/>
            <ac:picMk id="4" creationId="{AFAE2D6E-E82A-90BD-6DB8-26D2219AD0CA}"/>
          </ac:picMkLst>
        </pc:picChg>
      </pc:sldChg>
      <pc:sldChg chg="addSp delSp modSp new ord">
        <pc:chgData name="Krishna Teja" userId="oUNonmEOejJQ2eHDBtkCwvmwVWOAAa9mHqwW/pRfBN0=" providerId="None" clId="Web-{1C0645DB-C676-4D41-878E-3A78931EC809}" dt="2024-10-23T21:22:59.404" v="990"/>
        <pc:sldMkLst>
          <pc:docMk/>
          <pc:sldMk cId="1958130007" sldId="286"/>
        </pc:sldMkLst>
        <pc:spChg chg="del">
          <ac:chgData name="Krishna Teja" userId="oUNonmEOejJQ2eHDBtkCwvmwVWOAAa9mHqwW/pRfBN0=" providerId="None" clId="Web-{1C0645DB-C676-4D41-878E-3A78931EC809}" dt="2024-10-23T18:08:16.904" v="377"/>
          <ac:spMkLst>
            <pc:docMk/>
            <pc:sldMk cId="1958130007" sldId="286"/>
            <ac:spMk id="2" creationId="{3683230E-8CFD-39C1-0F53-AEF7522ACBCE}"/>
          </ac:spMkLst>
        </pc:spChg>
        <pc:spChg chg="del">
          <ac:chgData name="Krishna Teja" userId="oUNonmEOejJQ2eHDBtkCwvmwVWOAAa9mHqwW/pRfBN0=" providerId="None" clId="Web-{1C0645DB-C676-4D41-878E-3A78931EC809}" dt="2024-10-23T18:08:18.076" v="378"/>
          <ac:spMkLst>
            <pc:docMk/>
            <pc:sldMk cId="1958130007" sldId="286"/>
            <ac:spMk id="3" creationId="{7C6DBC1F-4A93-B564-18D4-B53478EE7BDE}"/>
          </ac:spMkLst>
        </pc:spChg>
        <pc:spChg chg="add del mod">
          <ac:chgData name="Krishna Teja" userId="oUNonmEOejJQ2eHDBtkCwvmwVWOAAa9mHqwW/pRfBN0=" providerId="None" clId="Web-{1C0645DB-C676-4D41-878E-3A78931EC809}" dt="2024-10-23T18:08:35.638" v="381"/>
          <ac:spMkLst>
            <pc:docMk/>
            <pc:sldMk cId="1958130007" sldId="286"/>
            <ac:spMk id="4" creationId="{B26A8C74-5852-EF9B-14CA-E05A452822A8}"/>
          </ac:spMkLst>
        </pc:spChg>
        <pc:spChg chg="add mod">
          <ac:chgData name="Krishna Teja" userId="oUNonmEOejJQ2eHDBtkCwvmwVWOAAa9mHqwW/pRfBN0=" providerId="None" clId="Web-{1C0645DB-C676-4D41-878E-3A78931EC809}" dt="2024-10-23T18:21:42.037" v="602" actId="1076"/>
          <ac:spMkLst>
            <pc:docMk/>
            <pc:sldMk cId="1958130007" sldId="286"/>
            <ac:spMk id="5" creationId="{73525200-8A34-1BD6-A88B-8D200FF03BCE}"/>
          </ac:spMkLst>
        </pc:spChg>
        <pc:spChg chg="add mod">
          <ac:chgData name="Krishna Teja" userId="oUNonmEOejJQ2eHDBtkCwvmwVWOAAa9mHqwW/pRfBN0=" providerId="None" clId="Web-{1C0645DB-C676-4D41-878E-3A78931EC809}" dt="2024-10-23T18:21:42.053" v="603" actId="1076"/>
          <ac:spMkLst>
            <pc:docMk/>
            <pc:sldMk cId="1958130007" sldId="286"/>
            <ac:spMk id="6" creationId="{BC5D647E-0952-E3F5-1809-24CD5F1641A1}"/>
          </ac:spMkLst>
        </pc:spChg>
        <pc:spChg chg="add mod">
          <ac:chgData name="Krishna Teja" userId="oUNonmEOejJQ2eHDBtkCwvmwVWOAAa9mHqwW/pRfBN0=" providerId="None" clId="Web-{1C0645DB-C676-4D41-878E-3A78931EC809}" dt="2024-10-23T18:21:42.069" v="604" actId="1076"/>
          <ac:spMkLst>
            <pc:docMk/>
            <pc:sldMk cId="1958130007" sldId="286"/>
            <ac:spMk id="7" creationId="{83A79EAC-1AB7-94C9-E480-F0DB83B60AB3}"/>
          </ac:spMkLst>
        </pc:spChg>
        <pc:spChg chg="add mod">
          <ac:chgData name="Krishna Teja" userId="oUNonmEOejJQ2eHDBtkCwvmwVWOAAa9mHqwW/pRfBN0=" providerId="None" clId="Web-{1C0645DB-C676-4D41-878E-3A78931EC809}" dt="2024-10-23T18:21:42.084" v="605" actId="1076"/>
          <ac:spMkLst>
            <pc:docMk/>
            <pc:sldMk cId="1958130007" sldId="286"/>
            <ac:spMk id="8" creationId="{2E6B79BA-EDDF-1CA2-28E8-A425ED8E2E9D}"/>
          </ac:spMkLst>
        </pc:spChg>
        <pc:spChg chg="add mod">
          <ac:chgData name="Krishna Teja" userId="oUNonmEOejJQ2eHDBtkCwvmwVWOAAa9mHqwW/pRfBN0=" providerId="None" clId="Web-{1C0645DB-C676-4D41-878E-3A78931EC809}" dt="2024-10-23T18:21:42.100" v="606" actId="1076"/>
          <ac:spMkLst>
            <pc:docMk/>
            <pc:sldMk cId="1958130007" sldId="286"/>
            <ac:spMk id="9" creationId="{CDCE6077-4980-45F5-AAA6-56C1C6B51D3C}"/>
          </ac:spMkLst>
        </pc:spChg>
        <pc:spChg chg="add mod">
          <ac:chgData name="Krishna Teja" userId="oUNonmEOejJQ2eHDBtkCwvmwVWOAAa9mHqwW/pRfBN0=" providerId="None" clId="Web-{1C0645DB-C676-4D41-878E-3A78931EC809}" dt="2024-10-23T18:23:12.537" v="631" actId="1076"/>
          <ac:spMkLst>
            <pc:docMk/>
            <pc:sldMk cId="1958130007" sldId="286"/>
            <ac:spMk id="10" creationId="{938A5D73-C6BF-D862-7583-F2C7FF895F78}"/>
          </ac:spMkLst>
        </pc:spChg>
        <pc:spChg chg="add mod">
          <ac:chgData name="Krishna Teja" userId="oUNonmEOejJQ2eHDBtkCwvmwVWOAAa9mHqwW/pRfBN0=" providerId="None" clId="Web-{1C0645DB-C676-4D41-878E-3A78931EC809}" dt="2024-10-23T18:16:48.728" v="499"/>
          <ac:spMkLst>
            <pc:docMk/>
            <pc:sldMk cId="1958130007" sldId="286"/>
            <ac:spMk id="11" creationId="{2DED48B8-F7B0-3BEC-C854-E84955642461}"/>
          </ac:spMkLst>
        </pc:spChg>
        <pc:spChg chg="add del mod">
          <ac:chgData name="Krishna Teja" userId="oUNonmEOejJQ2eHDBtkCwvmwVWOAAa9mHqwW/pRfBN0=" providerId="None" clId="Web-{1C0645DB-C676-4D41-878E-3A78931EC809}" dt="2024-10-23T18:16:14.712" v="496"/>
          <ac:spMkLst>
            <pc:docMk/>
            <pc:sldMk cId="1958130007" sldId="286"/>
            <ac:spMk id="18" creationId="{9CB89A7C-E4B8-5E5D-40D1-6D40E1463C75}"/>
          </ac:spMkLst>
        </pc:spChg>
        <pc:spChg chg="add del mod">
          <ac:chgData name="Krishna Teja" userId="oUNonmEOejJQ2eHDBtkCwvmwVWOAAa9mHqwW/pRfBN0=" providerId="None" clId="Web-{1C0645DB-C676-4D41-878E-3A78931EC809}" dt="2024-10-23T18:16:14.712" v="495"/>
          <ac:spMkLst>
            <pc:docMk/>
            <pc:sldMk cId="1958130007" sldId="286"/>
            <ac:spMk id="19" creationId="{67859896-B3B5-85AF-F48A-E1A39074C13F}"/>
          </ac:spMkLst>
        </pc:spChg>
        <pc:spChg chg="mod">
          <ac:chgData name="Krishna Teja" userId="oUNonmEOejJQ2eHDBtkCwvmwVWOAAa9mHqwW/pRfBN0=" providerId="None" clId="Web-{1C0645DB-C676-4D41-878E-3A78931EC809}" dt="2024-10-23T18:19:12.351" v="534" actId="20577"/>
          <ac:spMkLst>
            <pc:docMk/>
            <pc:sldMk cId="1958130007" sldId="286"/>
            <ac:spMk id="24" creationId="{D3F16F7F-987C-E048-49BC-86F6B9262CF3}"/>
          </ac:spMkLst>
        </pc:spChg>
        <pc:spChg chg="mod">
          <ac:chgData name="Krishna Teja" userId="oUNonmEOejJQ2eHDBtkCwvmwVWOAAa9mHqwW/pRfBN0=" providerId="None" clId="Web-{1C0645DB-C676-4D41-878E-3A78931EC809}" dt="2024-10-23T18:17:50.633" v="522" actId="20577"/>
          <ac:spMkLst>
            <pc:docMk/>
            <pc:sldMk cId="1958130007" sldId="286"/>
            <ac:spMk id="25" creationId="{9BC8B175-1AD6-FD22-E3C7-6FE36A9CD2E9}"/>
          </ac:spMkLst>
        </pc:spChg>
        <pc:spChg chg="mod">
          <ac:chgData name="Krishna Teja" userId="oUNonmEOejJQ2eHDBtkCwvmwVWOAAa9mHqwW/pRfBN0=" providerId="None" clId="Web-{1C0645DB-C676-4D41-878E-3A78931EC809}" dt="2024-10-23T18:19:21.257" v="535" actId="20577"/>
          <ac:spMkLst>
            <pc:docMk/>
            <pc:sldMk cId="1958130007" sldId="286"/>
            <ac:spMk id="29" creationId="{5B73175B-4BCB-ED18-BB62-729168D8603F}"/>
          </ac:spMkLst>
        </pc:spChg>
        <pc:spChg chg="mod">
          <ac:chgData name="Krishna Teja" userId="oUNonmEOejJQ2eHDBtkCwvmwVWOAAa9mHqwW/pRfBN0=" providerId="None" clId="Web-{1C0645DB-C676-4D41-878E-3A78931EC809}" dt="2024-10-23T18:19:58.695" v="554" actId="20577"/>
          <ac:spMkLst>
            <pc:docMk/>
            <pc:sldMk cId="1958130007" sldId="286"/>
            <ac:spMk id="30" creationId="{468C1907-08FB-18EA-2714-9679AFA12DA2}"/>
          </ac:spMkLst>
        </pc:spChg>
        <pc:spChg chg="mod">
          <ac:chgData name="Krishna Teja" userId="oUNonmEOejJQ2eHDBtkCwvmwVWOAAa9mHqwW/pRfBN0=" providerId="None" clId="Web-{1C0645DB-C676-4D41-878E-3A78931EC809}" dt="2024-10-23T18:19:27.367" v="536" actId="20577"/>
          <ac:spMkLst>
            <pc:docMk/>
            <pc:sldMk cId="1958130007" sldId="286"/>
            <ac:spMk id="34" creationId="{356F7C2D-1A74-4ED3-1CD0-0C26E36BC30A}"/>
          </ac:spMkLst>
        </pc:spChg>
        <pc:spChg chg="mod">
          <ac:chgData name="Krishna Teja" userId="oUNonmEOejJQ2eHDBtkCwvmwVWOAAa9mHqwW/pRfBN0=" providerId="None" clId="Web-{1C0645DB-C676-4D41-878E-3A78931EC809}" dt="2024-10-23T18:31:04.657" v="672" actId="20577"/>
          <ac:spMkLst>
            <pc:docMk/>
            <pc:sldMk cId="1958130007" sldId="286"/>
            <ac:spMk id="35" creationId="{1E98D14D-A804-7797-5502-C5571037B64A}"/>
          </ac:spMkLst>
        </pc:spChg>
        <pc:spChg chg="mod">
          <ac:chgData name="Krishna Teja" userId="oUNonmEOejJQ2eHDBtkCwvmwVWOAAa9mHqwW/pRfBN0=" providerId="None" clId="Web-{1C0645DB-C676-4D41-878E-3A78931EC809}" dt="2024-10-23T18:19:35.601" v="543" actId="20577"/>
          <ac:spMkLst>
            <pc:docMk/>
            <pc:sldMk cId="1958130007" sldId="286"/>
            <ac:spMk id="39" creationId="{10515924-4CF3-576E-D46B-F175DF94996C}"/>
          </ac:spMkLst>
        </pc:spChg>
        <pc:spChg chg="mod">
          <ac:chgData name="Krishna Teja" userId="oUNonmEOejJQ2eHDBtkCwvmwVWOAAa9mHqwW/pRfBN0=" providerId="None" clId="Web-{1C0645DB-C676-4D41-878E-3A78931EC809}" dt="2024-10-23T18:30:53.485" v="670" actId="20577"/>
          <ac:spMkLst>
            <pc:docMk/>
            <pc:sldMk cId="1958130007" sldId="286"/>
            <ac:spMk id="40" creationId="{C4E0F112-1287-3556-37E2-F3D9890FC5B5}"/>
          </ac:spMkLst>
        </pc:spChg>
        <pc:spChg chg="add del mod">
          <ac:chgData name="Krishna Teja" userId="oUNonmEOejJQ2eHDBtkCwvmwVWOAAa9mHqwW/pRfBN0=" providerId="None" clId="Web-{1C0645DB-C676-4D41-878E-3A78931EC809}" dt="2024-10-23T18:35:19.030" v="706" actId="1076"/>
          <ac:spMkLst>
            <pc:docMk/>
            <pc:sldMk cId="1958130007" sldId="286"/>
            <ac:spMk id="49" creationId="{DBBE8DF6-0F2C-83C1-CFD2-4902E384EBFC}"/>
          </ac:spMkLst>
        </pc:spChg>
        <pc:spChg chg="add mod">
          <ac:chgData name="Krishna Teja" userId="oUNonmEOejJQ2eHDBtkCwvmwVWOAAa9mHqwW/pRfBN0=" providerId="None" clId="Web-{1C0645DB-C676-4D41-878E-3A78931EC809}" dt="2024-10-23T18:35:19.045" v="707" actId="1076"/>
          <ac:spMkLst>
            <pc:docMk/>
            <pc:sldMk cId="1958130007" sldId="286"/>
            <ac:spMk id="51" creationId="{AAD85CF9-7C6A-288E-D69E-82C95E1932F7}"/>
          </ac:spMkLst>
        </pc:spChg>
        <pc:spChg chg="add mod">
          <ac:chgData name="Krishna Teja" userId="oUNonmEOejJQ2eHDBtkCwvmwVWOAAa9mHqwW/pRfBN0=" providerId="None" clId="Web-{1C0645DB-C676-4D41-878E-3A78931EC809}" dt="2024-10-23T18:35:19.092" v="710" actId="1076"/>
          <ac:spMkLst>
            <pc:docMk/>
            <pc:sldMk cId="1958130007" sldId="286"/>
            <ac:spMk id="57" creationId="{5EB22A81-D625-2D3F-95DB-24A26624538D}"/>
          </ac:spMkLst>
        </pc:spChg>
        <pc:spChg chg="add mod">
          <ac:chgData name="Krishna Teja" userId="oUNonmEOejJQ2eHDBtkCwvmwVWOAAa9mHqwW/pRfBN0=" providerId="None" clId="Web-{1C0645DB-C676-4D41-878E-3A78931EC809}" dt="2024-10-23T18:35:19.155" v="713" actId="1076"/>
          <ac:spMkLst>
            <pc:docMk/>
            <pc:sldMk cId="1958130007" sldId="286"/>
            <ac:spMk id="63" creationId="{5BC92B40-C138-50A3-30E5-73AE3B1B883E}"/>
          </ac:spMkLst>
        </pc:spChg>
        <pc:spChg chg="add mod">
          <ac:chgData name="Krishna Teja" userId="oUNonmEOejJQ2eHDBtkCwvmwVWOAAa9mHqwW/pRfBN0=" providerId="None" clId="Web-{1C0645DB-C676-4D41-878E-3A78931EC809}" dt="2024-10-23T18:35:19.171" v="714" actId="1076"/>
          <ac:spMkLst>
            <pc:docMk/>
            <pc:sldMk cId="1958130007" sldId="286"/>
            <ac:spMk id="64" creationId="{73239F5C-9489-B964-F9D3-CF55B0B44252}"/>
          </ac:spMkLst>
        </pc:spChg>
        <pc:spChg chg="add mod">
          <ac:chgData name="Krishna Teja" userId="oUNonmEOejJQ2eHDBtkCwvmwVWOAAa9mHqwW/pRfBN0=" providerId="None" clId="Web-{1C0645DB-C676-4D41-878E-3A78931EC809}" dt="2024-10-23T18:35:05.624" v="704" actId="20577"/>
          <ac:spMkLst>
            <pc:docMk/>
            <pc:sldMk cId="1958130007" sldId="286"/>
            <ac:spMk id="66" creationId="{FF8E8A8B-FA20-2FD8-24FB-2744A47BFC43}"/>
          </ac:spMkLst>
        </pc:spChg>
        <pc:grpChg chg="add mod">
          <ac:chgData name="Krishna Teja" userId="oUNonmEOejJQ2eHDBtkCwvmwVWOAAa9mHqwW/pRfBN0=" providerId="None" clId="Web-{1C0645DB-C676-4D41-878E-3A78931EC809}" dt="2024-10-23T18:22:52.365" v="628" actId="1076"/>
          <ac:grpSpMkLst>
            <pc:docMk/>
            <pc:sldMk cId="1958130007" sldId="286"/>
            <ac:grpSpMk id="22" creationId="{FD095BE1-8824-1B0F-CA07-F4D59AFF947A}"/>
          </ac:grpSpMkLst>
        </pc:grpChg>
        <pc:grpChg chg="add mod">
          <ac:chgData name="Krishna Teja" userId="oUNonmEOejJQ2eHDBtkCwvmwVWOAAa9mHqwW/pRfBN0=" providerId="None" clId="Web-{1C0645DB-C676-4D41-878E-3A78931EC809}" dt="2024-10-23T18:21:42.147" v="608" actId="1076"/>
          <ac:grpSpMkLst>
            <pc:docMk/>
            <pc:sldMk cId="1958130007" sldId="286"/>
            <ac:grpSpMk id="23" creationId="{80593F44-5620-DE53-D6C5-CD4D7C369927}"/>
          </ac:grpSpMkLst>
        </pc:grpChg>
        <pc:grpChg chg="add mod">
          <ac:chgData name="Krishna Teja" userId="oUNonmEOejJQ2eHDBtkCwvmwVWOAAa9mHqwW/pRfBN0=" providerId="None" clId="Web-{1C0645DB-C676-4D41-878E-3A78931EC809}" dt="2024-10-23T18:21:42.178" v="609" actId="1076"/>
          <ac:grpSpMkLst>
            <pc:docMk/>
            <pc:sldMk cId="1958130007" sldId="286"/>
            <ac:grpSpMk id="28" creationId="{AD62C13A-559F-09B5-AF26-793CD113CE64}"/>
          </ac:grpSpMkLst>
        </pc:grpChg>
        <pc:grpChg chg="add mod">
          <ac:chgData name="Krishna Teja" userId="oUNonmEOejJQ2eHDBtkCwvmwVWOAAa9mHqwW/pRfBN0=" providerId="None" clId="Web-{1C0645DB-C676-4D41-878E-3A78931EC809}" dt="2024-10-23T18:21:42.209" v="610" actId="1076"/>
          <ac:grpSpMkLst>
            <pc:docMk/>
            <pc:sldMk cId="1958130007" sldId="286"/>
            <ac:grpSpMk id="33" creationId="{99EB2B02-271F-9A75-2F7C-5ABB834A93BC}"/>
          </ac:grpSpMkLst>
        </pc:grpChg>
        <pc:grpChg chg="add mod">
          <ac:chgData name="Krishna Teja" userId="oUNonmEOejJQ2eHDBtkCwvmwVWOAAa9mHqwW/pRfBN0=" providerId="None" clId="Web-{1C0645DB-C676-4D41-878E-3A78931EC809}" dt="2024-10-23T18:21:42.241" v="611" actId="1076"/>
          <ac:grpSpMkLst>
            <pc:docMk/>
            <pc:sldMk cId="1958130007" sldId="286"/>
            <ac:grpSpMk id="38" creationId="{E7784596-BCF5-E4DF-EE94-9FF1652265EE}"/>
          </ac:grpSpMkLst>
        </pc:grpChg>
        <pc:grpChg chg="add mod">
          <ac:chgData name="Krishna Teja" userId="oUNonmEOejJQ2eHDBtkCwvmwVWOAAa9mHqwW/pRfBN0=" providerId="None" clId="Web-{1C0645DB-C676-4D41-878E-3A78931EC809}" dt="2024-10-23T18:35:19.014" v="705" actId="1076"/>
          <ac:grpSpMkLst>
            <pc:docMk/>
            <pc:sldMk cId="1958130007" sldId="286"/>
            <ac:grpSpMk id="47" creationId="{9078958F-5702-B32A-AE7A-1C55E13F314C}"/>
          </ac:grpSpMkLst>
        </pc:grpChg>
        <pc:picChg chg="add del mod">
          <ac:chgData name="Krishna Teja" userId="oUNonmEOejJQ2eHDBtkCwvmwVWOAAa9mHqwW/pRfBN0=" providerId="None" clId="Web-{1C0645DB-C676-4D41-878E-3A78931EC809}" dt="2024-10-23T18:14:52.447" v="457"/>
          <ac:picMkLst>
            <pc:docMk/>
            <pc:sldMk cId="1958130007" sldId="286"/>
            <ac:picMk id="13" creationId="{E614710B-962D-993C-01B5-B4548DAA75C5}"/>
          </ac:picMkLst>
        </pc:picChg>
        <pc:picChg chg="add mod">
          <ac:chgData name="Krishna Teja" userId="oUNonmEOejJQ2eHDBtkCwvmwVWOAAa9mHqwW/pRfBN0=" providerId="None" clId="Web-{1C0645DB-C676-4D41-878E-3A78931EC809}" dt="2024-10-23T18:14:49.807" v="456" actId="1076"/>
          <ac:picMkLst>
            <pc:docMk/>
            <pc:sldMk cId="1958130007" sldId="286"/>
            <ac:picMk id="14" creationId="{58EA1771-6DD1-27E7-01EE-72DF99B9B0B5}"/>
          </ac:picMkLst>
        </pc:picChg>
        <pc:picChg chg="add mod">
          <ac:chgData name="Krishna Teja" userId="oUNonmEOejJQ2eHDBtkCwvmwVWOAAa9mHqwW/pRfBN0=" providerId="None" clId="Web-{1C0645DB-C676-4D41-878E-3A78931EC809}" dt="2024-10-23T18:59:51.705" v="756" actId="14100"/>
          <ac:picMkLst>
            <pc:docMk/>
            <pc:sldMk cId="1958130007" sldId="286"/>
            <ac:picMk id="15" creationId="{0600BD07-EF40-C45F-696E-A9F2FF0F2EE4}"/>
          </ac:picMkLst>
        </pc:picChg>
        <pc:picChg chg="add del mod">
          <ac:chgData name="Krishna Teja" userId="oUNonmEOejJQ2eHDBtkCwvmwVWOAAa9mHqwW/pRfBN0=" providerId="None" clId="Web-{1C0645DB-C676-4D41-878E-3A78931EC809}" dt="2024-10-23T18:15:54.212" v="484"/>
          <ac:picMkLst>
            <pc:docMk/>
            <pc:sldMk cId="1958130007" sldId="286"/>
            <ac:picMk id="16" creationId="{8DE0A52C-3742-8C51-E9D7-4ED3BC9E3357}"/>
          </ac:picMkLst>
        </pc:picChg>
        <pc:picChg chg="add del mod">
          <ac:chgData name="Krishna Teja" userId="oUNonmEOejJQ2eHDBtkCwvmwVWOAAa9mHqwW/pRfBN0=" providerId="None" clId="Web-{1C0645DB-C676-4D41-878E-3A78931EC809}" dt="2024-10-23T18:15:54.212" v="483"/>
          <ac:picMkLst>
            <pc:docMk/>
            <pc:sldMk cId="1958130007" sldId="286"/>
            <ac:picMk id="17" creationId="{5DECC38B-4D46-5555-53D2-463D6A720F78}"/>
          </ac:picMkLst>
        </pc:picChg>
        <pc:picChg chg="add del mod">
          <ac:chgData name="Krishna Teja" userId="oUNonmEOejJQ2eHDBtkCwvmwVWOAAa9mHqwW/pRfBN0=" providerId="None" clId="Web-{1C0645DB-C676-4D41-878E-3A78931EC809}" dt="2024-10-23T18:16:14.712" v="494"/>
          <ac:picMkLst>
            <pc:docMk/>
            <pc:sldMk cId="1958130007" sldId="286"/>
            <ac:picMk id="20" creationId="{F3AE7AEB-B914-51E7-4A62-71911C69DA1B}"/>
          </ac:picMkLst>
        </pc:picChg>
        <pc:picChg chg="add del mod">
          <ac:chgData name="Krishna Teja" userId="oUNonmEOejJQ2eHDBtkCwvmwVWOAAa9mHqwW/pRfBN0=" providerId="None" clId="Web-{1C0645DB-C676-4D41-878E-3A78931EC809}" dt="2024-10-23T18:16:14.712" v="493"/>
          <ac:picMkLst>
            <pc:docMk/>
            <pc:sldMk cId="1958130007" sldId="286"/>
            <ac:picMk id="21" creationId="{8814D9DC-DF24-AC0F-DB37-92F9EF2C012D}"/>
          </ac:picMkLst>
        </pc:picChg>
        <pc:cxnChg chg="add del mod">
          <ac:chgData name="Krishna Teja" userId="oUNonmEOejJQ2eHDBtkCwvmwVWOAAa9mHqwW/pRfBN0=" providerId="None" clId="Web-{1C0645DB-C676-4D41-878E-3A78931EC809}" dt="2024-10-23T18:13:29.011" v="446"/>
          <ac:cxnSpMkLst>
            <pc:docMk/>
            <pc:sldMk cId="1958130007" sldId="286"/>
            <ac:cxnSpMk id="12" creationId="{47849AE1-C77C-B39C-B7A8-E99F0664E665}"/>
          </ac:cxnSpMkLst>
        </pc:cxnChg>
        <pc:cxnChg chg="add mod">
          <ac:chgData name="Krishna Teja" userId="oUNonmEOejJQ2eHDBtkCwvmwVWOAAa9mHqwW/pRfBN0=" providerId="None" clId="Web-{1C0645DB-C676-4D41-878E-3A78931EC809}" dt="2024-10-23T18:22:21.412" v="618"/>
          <ac:cxnSpMkLst>
            <pc:docMk/>
            <pc:sldMk cId="1958130007" sldId="286"/>
            <ac:cxnSpMk id="43" creationId="{01C9DCEF-1CD4-2BB1-8E4A-2B861E2CECF7}"/>
          </ac:cxnSpMkLst>
        </pc:cxnChg>
        <pc:cxnChg chg="add mod">
          <ac:chgData name="Krishna Teja" userId="oUNonmEOejJQ2eHDBtkCwvmwVWOAAa9mHqwW/pRfBN0=" providerId="None" clId="Web-{1C0645DB-C676-4D41-878E-3A78931EC809}" dt="2024-10-23T18:22:31.990" v="621" actId="14100"/>
          <ac:cxnSpMkLst>
            <pc:docMk/>
            <pc:sldMk cId="1958130007" sldId="286"/>
            <ac:cxnSpMk id="44" creationId="{0CD6AC45-7CE1-7C13-80D5-E87BFAA9DAAE}"/>
          </ac:cxnSpMkLst>
        </pc:cxnChg>
        <pc:cxnChg chg="add mod">
          <ac:chgData name="Krishna Teja" userId="oUNonmEOejJQ2eHDBtkCwvmwVWOAAa9mHqwW/pRfBN0=" providerId="None" clId="Web-{1C0645DB-C676-4D41-878E-3A78931EC809}" dt="2024-10-23T18:22:38.178" v="623" actId="1076"/>
          <ac:cxnSpMkLst>
            <pc:docMk/>
            <pc:sldMk cId="1958130007" sldId="286"/>
            <ac:cxnSpMk id="45" creationId="{3D0B22C0-6A47-C274-F4F5-E90E040A0701}"/>
          </ac:cxnSpMkLst>
        </pc:cxnChg>
        <pc:cxnChg chg="add mod">
          <ac:chgData name="Krishna Teja" userId="oUNonmEOejJQ2eHDBtkCwvmwVWOAAa9mHqwW/pRfBN0=" providerId="None" clId="Web-{1C0645DB-C676-4D41-878E-3A78931EC809}" dt="2024-10-23T18:22:46.162" v="626" actId="14100"/>
          <ac:cxnSpMkLst>
            <pc:docMk/>
            <pc:sldMk cId="1958130007" sldId="286"/>
            <ac:cxnSpMk id="46" creationId="{4517E145-35A6-D7D2-2519-2110587FC632}"/>
          </ac:cxnSpMkLst>
        </pc:cxnChg>
        <pc:cxnChg chg="add mod">
          <ac:chgData name="Krishna Teja" userId="oUNonmEOejJQ2eHDBtkCwvmwVWOAAa9mHqwW/pRfBN0=" providerId="None" clId="Web-{1C0645DB-C676-4D41-878E-3A78931EC809}" dt="2024-10-23T18:35:19.061" v="708" actId="1076"/>
          <ac:cxnSpMkLst>
            <pc:docMk/>
            <pc:sldMk cId="1958130007" sldId="286"/>
            <ac:cxnSpMk id="53" creationId="{7E13FFF6-D72C-AA4C-B95E-25B6B86D9C0C}"/>
          </ac:cxnSpMkLst>
        </pc:cxnChg>
        <pc:cxnChg chg="add mod">
          <ac:chgData name="Krishna Teja" userId="oUNonmEOejJQ2eHDBtkCwvmwVWOAAa9mHqwW/pRfBN0=" providerId="None" clId="Web-{1C0645DB-C676-4D41-878E-3A78931EC809}" dt="2024-10-23T18:35:19.077" v="709" actId="1076"/>
          <ac:cxnSpMkLst>
            <pc:docMk/>
            <pc:sldMk cId="1958130007" sldId="286"/>
            <ac:cxnSpMk id="55" creationId="{B21AB8B4-D70E-E1AC-318C-F904BA722671}"/>
          </ac:cxnSpMkLst>
        </pc:cxnChg>
        <pc:cxnChg chg="add mod">
          <ac:chgData name="Krishna Teja" userId="oUNonmEOejJQ2eHDBtkCwvmwVWOAAa9mHqwW/pRfBN0=" providerId="None" clId="Web-{1C0645DB-C676-4D41-878E-3A78931EC809}" dt="2024-10-23T18:35:19.108" v="711" actId="1076"/>
          <ac:cxnSpMkLst>
            <pc:docMk/>
            <pc:sldMk cId="1958130007" sldId="286"/>
            <ac:cxnSpMk id="59" creationId="{94BF4291-7BD2-C220-1B72-7DD7C3D92B22}"/>
          </ac:cxnSpMkLst>
        </pc:cxnChg>
        <pc:cxnChg chg="add mod">
          <ac:chgData name="Krishna Teja" userId="oUNonmEOejJQ2eHDBtkCwvmwVWOAAa9mHqwW/pRfBN0=" providerId="None" clId="Web-{1C0645DB-C676-4D41-878E-3A78931EC809}" dt="2024-10-23T18:35:19.139" v="712" actId="1076"/>
          <ac:cxnSpMkLst>
            <pc:docMk/>
            <pc:sldMk cId="1958130007" sldId="286"/>
            <ac:cxnSpMk id="61" creationId="{8FCBB44D-F7BE-41B6-F83A-CEB249B8DE90}"/>
          </ac:cxnSpMkLst>
        </pc:cxnChg>
      </pc:sldChg>
      <pc:sldChg chg="delSp new del">
        <pc:chgData name="Krishna Teja" userId="oUNonmEOejJQ2eHDBtkCwvmwVWOAAa9mHqwW/pRfBN0=" providerId="None" clId="Web-{1C0645DB-C676-4D41-878E-3A78931EC809}" dt="2024-10-23T21:02:17.699" v="890"/>
        <pc:sldMkLst>
          <pc:docMk/>
          <pc:sldMk cId="2068552819" sldId="287"/>
        </pc:sldMkLst>
        <pc:spChg chg="del">
          <ac:chgData name="Krishna Teja" userId="oUNonmEOejJQ2eHDBtkCwvmwVWOAAa9mHqwW/pRfBN0=" providerId="None" clId="Web-{1C0645DB-C676-4D41-878E-3A78931EC809}" dt="2024-10-23T19:16:46.978" v="758"/>
          <ac:spMkLst>
            <pc:docMk/>
            <pc:sldMk cId="2068552819" sldId="287"/>
            <ac:spMk id="2" creationId="{8D19B9E8-FF46-E192-2053-6BA4784D904F}"/>
          </ac:spMkLst>
        </pc:spChg>
        <pc:spChg chg="del">
          <ac:chgData name="Krishna Teja" userId="oUNonmEOejJQ2eHDBtkCwvmwVWOAAa9mHqwW/pRfBN0=" providerId="None" clId="Web-{1C0645DB-C676-4D41-878E-3A78931EC809}" dt="2024-10-23T19:16:48.337" v="759"/>
          <ac:spMkLst>
            <pc:docMk/>
            <pc:sldMk cId="2068552819" sldId="287"/>
            <ac:spMk id="3" creationId="{1AA7F485-CAD7-E2AA-A7B6-1E248652B4A2}"/>
          </ac:spMkLst>
        </pc:spChg>
      </pc:sldChg>
      <pc:sldChg chg="addSp modSp add replId">
        <pc:chgData name="Krishna Teja" userId="oUNonmEOejJQ2eHDBtkCwvmwVWOAAa9mHqwW/pRfBN0=" providerId="None" clId="Web-{1C0645DB-C676-4D41-878E-3A78931EC809}" dt="2024-10-23T19:17:29.759" v="771" actId="14100"/>
        <pc:sldMkLst>
          <pc:docMk/>
          <pc:sldMk cId="3673708804" sldId="288"/>
        </pc:sldMkLst>
        <pc:spChg chg="add mod">
          <ac:chgData name="Krishna Teja" userId="oUNonmEOejJQ2eHDBtkCwvmwVWOAAa9mHqwW/pRfBN0=" providerId="None" clId="Web-{1C0645DB-C676-4D41-878E-3A78931EC809}" dt="2024-10-23T19:17:29.759" v="771" actId="14100"/>
          <ac:spMkLst>
            <pc:docMk/>
            <pc:sldMk cId="3673708804" sldId="288"/>
            <ac:spMk id="3" creationId="{44B819BE-16B5-EDAB-2C5B-2A194731504C}"/>
          </ac:spMkLst>
        </pc:spChg>
      </pc:sldChg>
      <pc:sldChg chg="modSp new del">
        <pc:chgData name="Krishna Teja" userId="oUNonmEOejJQ2eHDBtkCwvmwVWOAAa9mHqwW/pRfBN0=" providerId="None" clId="Web-{1C0645DB-C676-4D41-878E-3A78931EC809}" dt="2024-10-23T20:59:39.402" v="816"/>
        <pc:sldMkLst>
          <pc:docMk/>
          <pc:sldMk cId="2934999209" sldId="289"/>
        </pc:sldMkLst>
        <pc:spChg chg="mod">
          <ac:chgData name="Krishna Teja" userId="oUNonmEOejJQ2eHDBtkCwvmwVWOAAa9mHqwW/pRfBN0=" providerId="None" clId="Web-{1C0645DB-C676-4D41-878E-3A78931EC809}" dt="2024-10-23T19:21:09.335" v="774" actId="20577"/>
          <ac:spMkLst>
            <pc:docMk/>
            <pc:sldMk cId="2934999209" sldId="289"/>
            <ac:spMk id="2" creationId="{93E4F851-31A7-609A-942D-B046F9723957}"/>
          </ac:spMkLst>
        </pc:spChg>
      </pc:sldChg>
      <pc:sldChg chg="modSp new">
        <pc:chgData name="Krishna Teja" userId="oUNonmEOejJQ2eHDBtkCwvmwVWOAAa9mHqwW/pRfBN0=" providerId="None" clId="Web-{1C0645DB-C676-4D41-878E-3A78931EC809}" dt="2024-10-23T19:21:35.038" v="792" actId="20577"/>
        <pc:sldMkLst>
          <pc:docMk/>
          <pc:sldMk cId="284980597" sldId="290"/>
        </pc:sldMkLst>
        <pc:spChg chg="mod">
          <ac:chgData name="Krishna Teja" userId="oUNonmEOejJQ2eHDBtkCwvmwVWOAAa9mHqwW/pRfBN0=" providerId="None" clId="Web-{1C0645DB-C676-4D41-878E-3A78931EC809}" dt="2024-10-23T19:21:35.038" v="792" actId="20577"/>
          <ac:spMkLst>
            <pc:docMk/>
            <pc:sldMk cId="284980597" sldId="290"/>
            <ac:spMk id="2" creationId="{1C2FDFC7-335C-DD81-C9CB-97517D896905}"/>
          </ac:spMkLst>
        </pc:spChg>
      </pc:sldChg>
      <pc:sldChg chg="modSp new">
        <pc:chgData name="Krishna Teja" userId="oUNonmEOejJQ2eHDBtkCwvmwVWOAAa9mHqwW/pRfBN0=" providerId="None" clId="Web-{1C0645DB-C676-4D41-878E-3A78931EC809}" dt="2024-10-23T19:40:38.902" v="797" actId="20577"/>
        <pc:sldMkLst>
          <pc:docMk/>
          <pc:sldMk cId="2557996217" sldId="291"/>
        </pc:sldMkLst>
        <pc:spChg chg="mod">
          <ac:chgData name="Krishna Teja" userId="oUNonmEOejJQ2eHDBtkCwvmwVWOAAa9mHqwW/pRfBN0=" providerId="None" clId="Web-{1C0645DB-C676-4D41-878E-3A78931EC809}" dt="2024-10-23T19:40:38.902" v="797" actId="20577"/>
          <ac:spMkLst>
            <pc:docMk/>
            <pc:sldMk cId="2557996217" sldId="291"/>
            <ac:spMk id="2" creationId="{34C9E07D-0544-2BE2-7DD1-B16A4F5E4FF9}"/>
          </ac:spMkLst>
        </pc:spChg>
      </pc:sldChg>
      <pc:sldChg chg="modSp new">
        <pc:chgData name="Krishna Teja" userId="oUNonmEOejJQ2eHDBtkCwvmwVWOAAa9mHqwW/pRfBN0=" providerId="None" clId="Web-{1C0645DB-C676-4D41-878E-3A78931EC809}" dt="2024-10-23T19:40:48.012" v="806" actId="20577"/>
        <pc:sldMkLst>
          <pc:docMk/>
          <pc:sldMk cId="4097163888" sldId="292"/>
        </pc:sldMkLst>
        <pc:spChg chg="mod">
          <ac:chgData name="Krishna Teja" userId="oUNonmEOejJQ2eHDBtkCwvmwVWOAAa9mHqwW/pRfBN0=" providerId="None" clId="Web-{1C0645DB-C676-4D41-878E-3A78931EC809}" dt="2024-10-23T19:40:48.012" v="806" actId="20577"/>
          <ac:spMkLst>
            <pc:docMk/>
            <pc:sldMk cId="4097163888" sldId="292"/>
            <ac:spMk id="2" creationId="{2612F11B-598D-AB20-7648-6B96E386C391}"/>
          </ac:spMkLst>
        </pc:spChg>
      </pc:sldChg>
      <pc:sldChg chg="modSp new">
        <pc:chgData name="Krishna Teja" userId="oUNonmEOejJQ2eHDBtkCwvmwVWOAAa9mHqwW/pRfBN0=" providerId="None" clId="Web-{1C0645DB-C676-4D41-878E-3A78931EC809}" dt="2024-10-23T20:59:34.605" v="815" actId="20577"/>
        <pc:sldMkLst>
          <pc:docMk/>
          <pc:sldMk cId="523039703" sldId="293"/>
        </pc:sldMkLst>
        <pc:spChg chg="mod">
          <ac:chgData name="Krishna Teja" userId="oUNonmEOejJQ2eHDBtkCwvmwVWOAAa9mHqwW/pRfBN0=" providerId="None" clId="Web-{1C0645DB-C676-4D41-878E-3A78931EC809}" dt="2024-10-23T20:59:34.605" v="815" actId="20577"/>
          <ac:spMkLst>
            <pc:docMk/>
            <pc:sldMk cId="523039703" sldId="293"/>
            <ac:spMk id="2" creationId="{7E55CDCC-EEAE-7673-2277-C9BBEEAF5B39}"/>
          </ac:spMkLst>
        </pc:spChg>
      </pc:sldChg>
      <pc:sldChg chg="modSp new">
        <pc:chgData name="Krishna Teja" userId="oUNonmEOejJQ2eHDBtkCwvmwVWOAAa9mHqwW/pRfBN0=" providerId="None" clId="Web-{1C0645DB-C676-4D41-878E-3A78931EC809}" dt="2024-10-23T20:59:53.480" v="830" actId="20577"/>
        <pc:sldMkLst>
          <pc:docMk/>
          <pc:sldMk cId="3042825096" sldId="294"/>
        </pc:sldMkLst>
        <pc:spChg chg="mod">
          <ac:chgData name="Krishna Teja" userId="oUNonmEOejJQ2eHDBtkCwvmwVWOAAa9mHqwW/pRfBN0=" providerId="None" clId="Web-{1C0645DB-C676-4D41-878E-3A78931EC809}" dt="2024-10-23T20:59:53.480" v="830" actId="20577"/>
          <ac:spMkLst>
            <pc:docMk/>
            <pc:sldMk cId="3042825096" sldId="294"/>
            <ac:spMk id="2" creationId="{626E295F-9D60-0FCB-A773-42F53CEB4217}"/>
          </ac:spMkLst>
        </pc:spChg>
      </pc:sldChg>
      <pc:sldChg chg="modSp new del">
        <pc:chgData name="Krishna Teja" userId="oUNonmEOejJQ2eHDBtkCwvmwVWOAAa9mHqwW/pRfBN0=" providerId="None" clId="Web-{1C0645DB-C676-4D41-878E-3A78931EC809}" dt="2024-10-23T21:15:05.575" v="983"/>
        <pc:sldMkLst>
          <pc:docMk/>
          <pc:sldMk cId="2516153214" sldId="295"/>
        </pc:sldMkLst>
        <pc:spChg chg="mod">
          <ac:chgData name="Krishna Teja" userId="oUNonmEOejJQ2eHDBtkCwvmwVWOAAa9mHqwW/pRfBN0=" providerId="None" clId="Web-{1C0645DB-C676-4D41-878E-3A78931EC809}" dt="2024-10-23T21:00:10.684" v="840" actId="20577"/>
          <ac:spMkLst>
            <pc:docMk/>
            <pc:sldMk cId="2516153214" sldId="295"/>
            <ac:spMk id="2" creationId="{3CB05F65-F191-8A3D-FC54-AAF00B2D7427}"/>
          </ac:spMkLst>
        </pc:spChg>
      </pc:sldChg>
      <pc:sldChg chg="modSp new">
        <pc:chgData name="Krishna Teja" userId="oUNonmEOejJQ2eHDBtkCwvmwVWOAAa9mHqwW/pRfBN0=" providerId="None" clId="Web-{1C0645DB-C676-4D41-878E-3A78931EC809}" dt="2024-10-23T21:00:34.512" v="855" actId="20577"/>
        <pc:sldMkLst>
          <pc:docMk/>
          <pc:sldMk cId="1769707389" sldId="296"/>
        </pc:sldMkLst>
        <pc:spChg chg="mod">
          <ac:chgData name="Krishna Teja" userId="oUNonmEOejJQ2eHDBtkCwvmwVWOAAa9mHqwW/pRfBN0=" providerId="None" clId="Web-{1C0645DB-C676-4D41-878E-3A78931EC809}" dt="2024-10-23T21:00:34.512" v="855" actId="20577"/>
          <ac:spMkLst>
            <pc:docMk/>
            <pc:sldMk cId="1769707389" sldId="296"/>
            <ac:spMk id="2" creationId="{BB620148-C0D5-5ACE-CFA4-C8ADC52DA874}"/>
          </ac:spMkLst>
        </pc:spChg>
      </pc:sldChg>
      <pc:sldChg chg="modSp new">
        <pc:chgData name="Krishna Teja" userId="oUNonmEOejJQ2eHDBtkCwvmwVWOAAa9mHqwW/pRfBN0=" providerId="None" clId="Web-{1C0645DB-C676-4D41-878E-3A78931EC809}" dt="2024-10-23T21:01:18.402" v="866" actId="20577"/>
        <pc:sldMkLst>
          <pc:docMk/>
          <pc:sldMk cId="1636469512" sldId="297"/>
        </pc:sldMkLst>
        <pc:spChg chg="mod">
          <ac:chgData name="Krishna Teja" userId="oUNonmEOejJQ2eHDBtkCwvmwVWOAAa9mHqwW/pRfBN0=" providerId="None" clId="Web-{1C0645DB-C676-4D41-878E-3A78931EC809}" dt="2024-10-23T21:01:18.402" v="866" actId="20577"/>
          <ac:spMkLst>
            <pc:docMk/>
            <pc:sldMk cId="1636469512" sldId="297"/>
            <ac:spMk id="2" creationId="{DBE8D585-F4A0-48F0-1C64-6F7E2D86A306}"/>
          </ac:spMkLst>
        </pc:spChg>
      </pc:sldChg>
      <pc:sldChg chg="modSp new ord">
        <pc:chgData name="Krishna Teja" userId="oUNonmEOejJQ2eHDBtkCwvmwVWOAAa9mHqwW/pRfBN0=" providerId="None" clId="Web-{1C0645DB-C676-4D41-878E-3A78931EC809}" dt="2024-10-23T21:25:19.372" v="1010"/>
        <pc:sldMkLst>
          <pc:docMk/>
          <pc:sldMk cId="1580373464" sldId="298"/>
        </pc:sldMkLst>
        <pc:spChg chg="mod">
          <ac:chgData name="Krishna Teja" userId="oUNonmEOejJQ2eHDBtkCwvmwVWOAAa9mHqwW/pRfBN0=" providerId="None" clId="Web-{1C0645DB-C676-4D41-878E-3A78931EC809}" dt="2024-10-23T21:14:42.106" v="970" actId="20577"/>
          <ac:spMkLst>
            <pc:docMk/>
            <pc:sldMk cId="1580373464" sldId="298"/>
            <ac:spMk id="2" creationId="{2B663B06-3EAA-737B-ED71-0C85567AB9E0}"/>
          </ac:spMkLst>
        </pc:spChg>
      </pc:sldChg>
      <pc:sldChg chg="modSp new">
        <pc:chgData name="Krishna Teja" userId="oUNonmEOejJQ2eHDBtkCwvmwVWOAAa9mHqwW/pRfBN0=" providerId="None" clId="Web-{1C0645DB-C676-4D41-878E-3A78931EC809}" dt="2024-10-23T21:02:15.512" v="889" actId="20577"/>
        <pc:sldMkLst>
          <pc:docMk/>
          <pc:sldMk cId="3681337402" sldId="299"/>
        </pc:sldMkLst>
        <pc:spChg chg="mod">
          <ac:chgData name="Krishna Teja" userId="oUNonmEOejJQ2eHDBtkCwvmwVWOAAa9mHqwW/pRfBN0=" providerId="None" clId="Web-{1C0645DB-C676-4D41-878E-3A78931EC809}" dt="2024-10-23T21:02:15.512" v="889" actId="20577"/>
          <ac:spMkLst>
            <pc:docMk/>
            <pc:sldMk cId="3681337402" sldId="299"/>
            <ac:spMk id="2" creationId="{45949EF7-E136-DFB9-3541-E253A6887641}"/>
          </ac:spMkLst>
        </pc:spChg>
      </pc:sldChg>
      <pc:sldChg chg="modSp new">
        <pc:chgData name="Krishna Teja" userId="oUNonmEOejJQ2eHDBtkCwvmwVWOAAa9mHqwW/pRfBN0=" providerId="None" clId="Web-{1C0645DB-C676-4D41-878E-3A78931EC809}" dt="2024-10-23T21:02:26.043" v="896" actId="20577"/>
        <pc:sldMkLst>
          <pc:docMk/>
          <pc:sldMk cId="2168947956" sldId="300"/>
        </pc:sldMkLst>
        <pc:spChg chg="mod">
          <ac:chgData name="Krishna Teja" userId="oUNonmEOejJQ2eHDBtkCwvmwVWOAAa9mHqwW/pRfBN0=" providerId="None" clId="Web-{1C0645DB-C676-4D41-878E-3A78931EC809}" dt="2024-10-23T21:02:26.043" v="896" actId="20577"/>
          <ac:spMkLst>
            <pc:docMk/>
            <pc:sldMk cId="2168947956" sldId="300"/>
            <ac:spMk id="2" creationId="{339C8456-F615-2938-8B14-D96062AB61B1}"/>
          </ac:spMkLst>
        </pc:spChg>
      </pc:sldChg>
      <pc:sldChg chg="modSp new">
        <pc:chgData name="Krishna Teja" userId="oUNonmEOejJQ2eHDBtkCwvmwVWOAAa9mHqwW/pRfBN0=" providerId="None" clId="Web-{1C0645DB-C676-4D41-878E-3A78931EC809}" dt="2024-10-23T21:02:32.449" v="900" actId="20577"/>
        <pc:sldMkLst>
          <pc:docMk/>
          <pc:sldMk cId="3126552302" sldId="301"/>
        </pc:sldMkLst>
        <pc:spChg chg="mod">
          <ac:chgData name="Krishna Teja" userId="oUNonmEOejJQ2eHDBtkCwvmwVWOAAa9mHqwW/pRfBN0=" providerId="None" clId="Web-{1C0645DB-C676-4D41-878E-3A78931EC809}" dt="2024-10-23T21:02:32.449" v="900" actId="20577"/>
          <ac:spMkLst>
            <pc:docMk/>
            <pc:sldMk cId="3126552302" sldId="301"/>
            <ac:spMk id="2" creationId="{AAA0C265-70F5-28CF-189A-C06FDFC70EAB}"/>
          </ac:spMkLst>
        </pc:spChg>
      </pc:sldChg>
      <pc:sldChg chg="modSp new">
        <pc:chgData name="Krishna Teja" userId="oUNonmEOejJQ2eHDBtkCwvmwVWOAAa9mHqwW/pRfBN0=" providerId="None" clId="Web-{1C0645DB-C676-4D41-878E-3A78931EC809}" dt="2024-10-23T21:06:58.231" v="909" actId="20577"/>
        <pc:sldMkLst>
          <pc:docMk/>
          <pc:sldMk cId="1776008030" sldId="302"/>
        </pc:sldMkLst>
        <pc:spChg chg="mod">
          <ac:chgData name="Krishna Teja" userId="oUNonmEOejJQ2eHDBtkCwvmwVWOAAa9mHqwW/pRfBN0=" providerId="None" clId="Web-{1C0645DB-C676-4D41-878E-3A78931EC809}" dt="2024-10-23T21:06:58.231" v="909" actId="20577"/>
          <ac:spMkLst>
            <pc:docMk/>
            <pc:sldMk cId="1776008030" sldId="302"/>
            <ac:spMk id="2" creationId="{B7762ED0-7915-2E49-3A83-080DD2969412}"/>
          </ac:spMkLst>
        </pc:spChg>
      </pc:sldChg>
      <pc:sldChg chg="modSp new">
        <pc:chgData name="Krishna Teja" userId="oUNonmEOejJQ2eHDBtkCwvmwVWOAAa9mHqwW/pRfBN0=" providerId="None" clId="Web-{1C0645DB-C676-4D41-878E-3A78931EC809}" dt="2024-10-23T21:08:55.450" v="914" actId="20577"/>
        <pc:sldMkLst>
          <pc:docMk/>
          <pc:sldMk cId="632596305" sldId="303"/>
        </pc:sldMkLst>
        <pc:spChg chg="mod">
          <ac:chgData name="Krishna Teja" userId="oUNonmEOejJQ2eHDBtkCwvmwVWOAAa9mHqwW/pRfBN0=" providerId="None" clId="Web-{1C0645DB-C676-4D41-878E-3A78931EC809}" dt="2024-10-23T21:08:55.450" v="914" actId="20577"/>
          <ac:spMkLst>
            <pc:docMk/>
            <pc:sldMk cId="632596305" sldId="303"/>
            <ac:spMk id="2" creationId="{7523E163-B432-F33A-B88F-80D8B56AD45D}"/>
          </ac:spMkLst>
        </pc:spChg>
      </pc:sldChg>
      <pc:sldChg chg="modSp new">
        <pc:chgData name="Krishna Teja" userId="oUNonmEOejJQ2eHDBtkCwvmwVWOAAa9mHqwW/pRfBN0=" providerId="None" clId="Web-{1C0645DB-C676-4D41-878E-3A78931EC809}" dt="2024-10-23T21:12:00.778" v="922" actId="20577"/>
        <pc:sldMkLst>
          <pc:docMk/>
          <pc:sldMk cId="2007273476" sldId="304"/>
        </pc:sldMkLst>
        <pc:spChg chg="mod">
          <ac:chgData name="Krishna Teja" userId="oUNonmEOejJQ2eHDBtkCwvmwVWOAAa9mHqwW/pRfBN0=" providerId="None" clId="Web-{1C0645DB-C676-4D41-878E-3A78931EC809}" dt="2024-10-23T21:12:00.778" v="922" actId="20577"/>
          <ac:spMkLst>
            <pc:docMk/>
            <pc:sldMk cId="2007273476" sldId="304"/>
            <ac:spMk id="2" creationId="{EFD63EBE-7093-F992-6D1B-3BEB4FA69A99}"/>
          </ac:spMkLst>
        </pc:spChg>
      </pc:sldChg>
      <pc:sldChg chg="modSp new">
        <pc:chgData name="Krishna Teja" userId="oUNonmEOejJQ2eHDBtkCwvmwVWOAAa9mHqwW/pRfBN0=" providerId="None" clId="Web-{1C0645DB-C676-4D41-878E-3A78931EC809}" dt="2024-10-23T21:12:39.168" v="947" actId="20577"/>
        <pc:sldMkLst>
          <pc:docMk/>
          <pc:sldMk cId="4053470708" sldId="305"/>
        </pc:sldMkLst>
        <pc:spChg chg="mod">
          <ac:chgData name="Krishna Teja" userId="oUNonmEOejJQ2eHDBtkCwvmwVWOAAa9mHqwW/pRfBN0=" providerId="None" clId="Web-{1C0645DB-C676-4D41-878E-3A78931EC809}" dt="2024-10-23T21:12:39.168" v="947" actId="20577"/>
          <ac:spMkLst>
            <pc:docMk/>
            <pc:sldMk cId="4053470708" sldId="305"/>
            <ac:spMk id="2" creationId="{993FF7CE-55B1-CCC8-294D-AFABE6FEA94E}"/>
          </ac:spMkLst>
        </pc:spChg>
      </pc:sldChg>
      <pc:sldChg chg="addSp delSp modSp new">
        <pc:chgData name="Krishna Teja" userId="oUNonmEOejJQ2eHDBtkCwvmwVWOAAa9mHqwW/pRfBN0=" providerId="None" clId="Web-{1C0645DB-C676-4D41-878E-3A78931EC809}" dt="2024-10-23T21:14:10.044" v="962" actId="1076"/>
        <pc:sldMkLst>
          <pc:docMk/>
          <pc:sldMk cId="4088980575" sldId="306"/>
        </pc:sldMkLst>
        <pc:spChg chg="mod">
          <ac:chgData name="Krishna Teja" userId="oUNonmEOejJQ2eHDBtkCwvmwVWOAAa9mHqwW/pRfBN0=" providerId="None" clId="Web-{1C0645DB-C676-4D41-878E-3A78931EC809}" dt="2024-10-23T21:13:32.793" v="957" actId="20577"/>
          <ac:spMkLst>
            <pc:docMk/>
            <pc:sldMk cId="4088980575" sldId="306"/>
            <ac:spMk id="2" creationId="{F10B3AA0-BC20-EA37-BCBD-155F5A20D722}"/>
          </ac:spMkLst>
        </pc:spChg>
        <pc:spChg chg="del">
          <ac:chgData name="Krishna Teja" userId="oUNonmEOejJQ2eHDBtkCwvmwVWOAAa9mHqwW/pRfBN0=" providerId="None" clId="Web-{1C0645DB-C676-4D41-878E-3A78931EC809}" dt="2024-10-23T21:13:52.403" v="958"/>
          <ac:spMkLst>
            <pc:docMk/>
            <pc:sldMk cId="4088980575" sldId="306"/>
            <ac:spMk id="3" creationId="{22E1DD86-A99D-542C-F690-18D64A3BAC2F}"/>
          </ac:spMkLst>
        </pc:spChg>
        <pc:picChg chg="add mod ord modCrop">
          <ac:chgData name="Krishna Teja" userId="oUNonmEOejJQ2eHDBtkCwvmwVWOAAa9mHqwW/pRfBN0=" providerId="None" clId="Web-{1C0645DB-C676-4D41-878E-3A78931EC809}" dt="2024-10-23T21:14:10.044" v="962" actId="1076"/>
          <ac:picMkLst>
            <pc:docMk/>
            <pc:sldMk cId="4088980575" sldId="306"/>
            <ac:picMk id="4" creationId="{53831672-B8B7-89CA-2D10-27C50CDA77B2}"/>
          </ac:picMkLst>
        </pc:picChg>
      </pc:sldChg>
      <pc:sldChg chg="modSp new">
        <pc:chgData name="Krishna Teja" userId="oUNonmEOejJQ2eHDBtkCwvmwVWOAAa9mHqwW/pRfBN0=" providerId="None" clId="Web-{1C0645DB-C676-4D41-878E-3A78931EC809}" dt="2024-10-23T21:14:30.106" v="968" actId="20577"/>
        <pc:sldMkLst>
          <pc:docMk/>
          <pc:sldMk cId="3176460396" sldId="307"/>
        </pc:sldMkLst>
        <pc:spChg chg="mod">
          <ac:chgData name="Krishna Teja" userId="oUNonmEOejJQ2eHDBtkCwvmwVWOAAa9mHqwW/pRfBN0=" providerId="None" clId="Web-{1C0645DB-C676-4D41-878E-3A78931EC809}" dt="2024-10-23T21:14:30.106" v="968" actId="20577"/>
          <ac:spMkLst>
            <pc:docMk/>
            <pc:sldMk cId="3176460396" sldId="307"/>
            <ac:spMk id="2" creationId="{D019753F-9B0E-A6F7-F23A-1AA9AE3C8820}"/>
          </ac:spMkLst>
        </pc:spChg>
      </pc:sldChg>
      <pc:sldChg chg="modSp new ord">
        <pc:chgData name="Krishna Teja" userId="oUNonmEOejJQ2eHDBtkCwvmwVWOAAa9mHqwW/pRfBN0=" providerId="None" clId="Web-{1C0645DB-C676-4D41-878E-3A78931EC809}" dt="2024-10-23T21:25:09.435" v="1009"/>
        <pc:sldMkLst>
          <pc:docMk/>
          <pc:sldMk cId="2160544788" sldId="308"/>
        </pc:sldMkLst>
        <pc:spChg chg="mod">
          <ac:chgData name="Krishna Teja" userId="oUNonmEOejJQ2eHDBtkCwvmwVWOAAa9mHqwW/pRfBN0=" providerId="None" clId="Web-{1C0645DB-C676-4D41-878E-3A78931EC809}" dt="2024-10-23T21:14:53.715" v="982" actId="20577"/>
          <ac:spMkLst>
            <pc:docMk/>
            <pc:sldMk cId="2160544788" sldId="308"/>
            <ac:spMk id="2" creationId="{8D9B1BC4-3495-000C-4211-D399224A909C}"/>
          </ac:spMkLst>
        </pc:spChg>
      </pc:sldChg>
      <pc:sldChg chg="modSp new">
        <pc:chgData name="Krishna Teja" userId="oUNonmEOejJQ2eHDBtkCwvmwVWOAAa9mHqwW/pRfBN0=" providerId="None" clId="Web-{1C0645DB-C676-4D41-878E-3A78931EC809}" dt="2024-10-23T21:22:49.044" v="988" actId="20577"/>
        <pc:sldMkLst>
          <pc:docMk/>
          <pc:sldMk cId="2201596729" sldId="309"/>
        </pc:sldMkLst>
        <pc:spChg chg="mod">
          <ac:chgData name="Krishna Teja" userId="oUNonmEOejJQ2eHDBtkCwvmwVWOAAa9mHqwW/pRfBN0=" providerId="None" clId="Web-{1C0645DB-C676-4D41-878E-3A78931EC809}" dt="2024-10-23T21:22:49.044" v="988" actId="20577"/>
          <ac:spMkLst>
            <pc:docMk/>
            <pc:sldMk cId="2201596729" sldId="309"/>
            <ac:spMk id="2" creationId="{0E3EAF64-34D9-FD1F-6DAC-7AE5127C24D3}"/>
          </ac:spMkLst>
        </pc:spChg>
      </pc:sldChg>
      <pc:sldChg chg="modSp new">
        <pc:chgData name="Krishna Teja" userId="oUNonmEOejJQ2eHDBtkCwvmwVWOAAa9mHqwW/pRfBN0=" providerId="None" clId="Web-{1C0645DB-C676-4D41-878E-3A78931EC809}" dt="2024-10-23T21:24:07.825" v="1006" actId="20577"/>
        <pc:sldMkLst>
          <pc:docMk/>
          <pc:sldMk cId="3770939711" sldId="310"/>
        </pc:sldMkLst>
        <pc:spChg chg="mod">
          <ac:chgData name="Krishna Teja" userId="oUNonmEOejJQ2eHDBtkCwvmwVWOAAa9mHqwW/pRfBN0=" providerId="None" clId="Web-{1C0645DB-C676-4D41-878E-3A78931EC809}" dt="2024-10-23T21:24:07.825" v="1006" actId="20577"/>
          <ac:spMkLst>
            <pc:docMk/>
            <pc:sldMk cId="3770939711" sldId="310"/>
            <ac:spMk id="2" creationId="{358E11C9-318E-D87B-01DC-A2F8276DD66F}"/>
          </ac:spMkLst>
        </pc:spChg>
      </pc:sldChg>
      <pc:sldMasterChg chg="addSldLayout">
        <pc:chgData name="Krishna Teja" userId="oUNonmEOejJQ2eHDBtkCwvmwVWOAAa9mHqwW/pRfBN0=" providerId="None" clId="Web-{1C0645DB-C676-4D41-878E-3A78931EC809}" dt="2024-10-23T18:04:01.609" v="275"/>
        <pc:sldMasterMkLst>
          <pc:docMk/>
          <pc:sldMasterMk cId="2105068002" sldId="2147483699"/>
        </pc:sldMasterMkLst>
        <pc:sldLayoutChg chg="add">
          <pc:chgData name="Krishna Teja" userId="oUNonmEOejJQ2eHDBtkCwvmwVWOAAa9mHqwW/pRfBN0=" providerId="None" clId="Web-{1C0645DB-C676-4D41-878E-3A78931EC809}" dt="2024-10-23T18:04:01.609" v="275"/>
          <pc:sldLayoutMkLst>
            <pc:docMk/>
            <pc:sldMasterMk cId="2105068002" sldId="2147483699"/>
            <pc:sldLayoutMk cId="284899456" sldId="2147483704"/>
          </pc:sldLayoutMkLst>
        </pc:sldLayoutChg>
      </pc:sldMasterChg>
    </pc:docChg>
  </pc:docChgLst>
  <pc:docChgLst>
    <pc:chgData name="Krishna Teja" userId="oUNonmEOejJQ2eHDBtkCwvmwVWOAAa9mHqwW/pRfBN0=" providerId="None" clId="Web-{D624988E-DC89-4DE7-B9C9-00303C71CFDF}"/>
    <pc:docChg chg="addSld delSld modSld">
      <pc:chgData name="Krishna Teja" userId="oUNonmEOejJQ2eHDBtkCwvmwVWOAAa9mHqwW/pRfBN0=" providerId="None" clId="Web-{D624988E-DC89-4DE7-B9C9-00303C71CFDF}" dt="2024-10-30T03:05:31.942" v="66" actId="1076"/>
      <pc:docMkLst>
        <pc:docMk/>
      </pc:docMkLst>
      <pc:sldChg chg="modSp">
        <pc:chgData name="Krishna Teja" userId="oUNonmEOejJQ2eHDBtkCwvmwVWOAAa9mHqwW/pRfBN0=" providerId="None" clId="Web-{D624988E-DC89-4DE7-B9C9-00303C71CFDF}" dt="2024-10-30T03:05:31.942" v="66" actId="1076"/>
        <pc:sldMkLst>
          <pc:docMk/>
          <pc:sldMk cId="1062308441" sldId="275"/>
        </pc:sldMkLst>
        <pc:spChg chg="mod">
          <ac:chgData name="Krishna Teja" userId="oUNonmEOejJQ2eHDBtkCwvmwVWOAAa9mHqwW/pRfBN0=" providerId="None" clId="Web-{D624988E-DC89-4DE7-B9C9-00303C71CFDF}" dt="2024-10-30T03:05:21.207" v="63" actId="1076"/>
          <ac:spMkLst>
            <pc:docMk/>
            <pc:sldMk cId="1062308441" sldId="275"/>
            <ac:spMk id="2" creationId="{CFCF2416-8F39-F99A-3C55-9FEF9928EF02}"/>
          </ac:spMkLst>
        </pc:spChg>
        <pc:spChg chg="mod">
          <ac:chgData name="Krishna Teja" userId="oUNonmEOejJQ2eHDBtkCwvmwVWOAAa9mHqwW/pRfBN0=" providerId="None" clId="Web-{D624988E-DC89-4DE7-B9C9-00303C71CFDF}" dt="2024-10-30T03:05:31.942" v="66" actId="1076"/>
          <ac:spMkLst>
            <pc:docMk/>
            <pc:sldMk cId="1062308441" sldId="275"/>
            <ac:spMk id="3" creationId="{38799578-0E40-E4B7-BD06-4955AE4A5CB4}"/>
          </ac:spMkLst>
        </pc:spChg>
        <pc:spChg chg="mod">
          <ac:chgData name="Krishna Teja" userId="oUNonmEOejJQ2eHDBtkCwvmwVWOAAa9mHqwW/pRfBN0=" providerId="None" clId="Web-{D624988E-DC89-4DE7-B9C9-00303C71CFDF}" dt="2024-10-30T03:05:28.457" v="64" actId="1076"/>
          <ac:spMkLst>
            <pc:docMk/>
            <pc:sldMk cId="1062308441" sldId="275"/>
            <ac:spMk id="5" creationId="{91336107-5725-B433-9262-3776F98AB88A}"/>
          </ac:spMkLst>
        </pc:spChg>
        <pc:spChg chg="mod">
          <ac:chgData name="Krishna Teja" userId="oUNonmEOejJQ2eHDBtkCwvmwVWOAAa9mHqwW/pRfBN0=" providerId="None" clId="Web-{D624988E-DC89-4DE7-B9C9-00303C71CFDF}" dt="2024-10-30T03:05:28.457" v="65" actId="1076"/>
          <ac:spMkLst>
            <pc:docMk/>
            <pc:sldMk cId="1062308441" sldId="275"/>
            <ac:spMk id="7" creationId="{BE9D23E8-24D4-B0E7-C479-4E171418C758}"/>
          </ac:spMkLst>
        </pc:spChg>
      </pc:sldChg>
      <pc:sldChg chg="modSp">
        <pc:chgData name="Krishna Teja" userId="oUNonmEOejJQ2eHDBtkCwvmwVWOAAa9mHqwW/pRfBN0=" providerId="None" clId="Web-{D624988E-DC89-4DE7-B9C9-00303C71CFDF}" dt="2024-10-30T02:59:04.827" v="20" actId="1076"/>
        <pc:sldMkLst>
          <pc:docMk/>
          <pc:sldMk cId="1580373464" sldId="298"/>
        </pc:sldMkLst>
        <pc:spChg chg="mod">
          <ac:chgData name="Krishna Teja" userId="oUNonmEOejJQ2eHDBtkCwvmwVWOAAa9mHqwW/pRfBN0=" providerId="None" clId="Web-{D624988E-DC89-4DE7-B9C9-00303C71CFDF}" dt="2024-10-30T02:59:04.780" v="14" actId="1076"/>
          <ac:spMkLst>
            <pc:docMk/>
            <pc:sldMk cId="1580373464" sldId="298"/>
            <ac:spMk id="6" creationId="{B014B360-8CBB-0627-E554-DFD85BD62BFF}"/>
          </ac:spMkLst>
        </pc:spChg>
        <pc:spChg chg="mod">
          <ac:chgData name="Krishna Teja" userId="oUNonmEOejJQ2eHDBtkCwvmwVWOAAa9mHqwW/pRfBN0=" providerId="None" clId="Web-{D624988E-DC89-4DE7-B9C9-00303C71CFDF}" dt="2024-10-30T02:59:04.780" v="15" actId="1076"/>
          <ac:spMkLst>
            <pc:docMk/>
            <pc:sldMk cId="1580373464" sldId="298"/>
            <ac:spMk id="8" creationId="{EA64A225-1BB3-77EE-AAD1-ADC3E7705B18}"/>
          </ac:spMkLst>
        </pc:spChg>
        <pc:spChg chg="mod">
          <ac:chgData name="Krishna Teja" userId="oUNonmEOejJQ2eHDBtkCwvmwVWOAAa9mHqwW/pRfBN0=" providerId="None" clId="Web-{D624988E-DC89-4DE7-B9C9-00303C71CFDF}" dt="2024-10-30T02:59:04.796" v="16" actId="1076"/>
          <ac:spMkLst>
            <pc:docMk/>
            <pc:sldMk cId="1580373464" sldId="298"/>
            <ac:spMk id="11" creationId="{3E1B0AC2-8F9C-0BBA-AEB5-BBC3A11A8E7B}"/>
          </ac:spMkLst>
        </pc:spChg>
        <pc:spChg chg="mod">
          <ac:chgData name="Krishna Teja" userId="oUNonmEOejJQ2eHDBtkCwvmwVWOAAa9mHqwW/pRfBN0=" providerId="None" clId="Web-{D624988E-DC89-4DE7-B9C9-00303C71CFDF}" dt="2024-10-30T02:59:04.812" v="17" actId="1076"/>
          <ac:spMkLst>
            <pc:docMk/>
            <pc:sldMk cId="1580373464" sldId="298"/>
            <ac:spMk id="13" creationId="{8A355724-BD5D-E5C6-C882-4613DBC97B0F}"/>
          </ac:spMkLst>
        </pc:spChg>
        <pc:spChg chg="mod">
          <ac:chgData name="Krishna Teja" userId="oUNonmEOejJQ2eHDBtkCwvmwVWOAAa9mHqwW/pRfBN0=" providerId="None" clId="Web-{D624988E-DC89-4DE7-B9C9-00303C71CFDF}" dt="2024-10-30T02:59:04.812" v="18" actId="1076"/>
          <ac:spMkLst>
            <pc:docMk/>
            <pc:sldMk cId="1580373464" sldId="298"/>
            <ac:spMk id="14" creationId="{9477A18A-1A6D-B024-BB94-77F6E6ECAD4C}"/>
          </ac:spMkLst>
        </pc:spChg>
        <pc:spChg chg="mod">
          <ac:chgData name="Krishna Teja" userId="oUNonmEOejJQ2eHDBtkCwvmwVWOAAa9mHqwW/pRfBN0=" providerId="None" clId="Web-{D624988E-DC89-4DE7-B9C9-00303C71CFDF}" dt="2024-10-30T02:58:59.562" v="10" actId="1076"/>
          <ac:spMkLst>
            <pc:docMk/>
            <pc:sldMk cId="1580373464" sldId="298"/>
            <ac:spMk id="17" creationId="{27A9FB4A-2556-77C8-3A59-8AF44E346B3D}"/>
          </ac:spMkLst>
        </pc:spChg>
        <pc:spChg chg="mod">
          <ac:chgData name="Krishna Teja" userId="oUNonmEOejJQ2eHDBtkCwvmwVWOAAa9mHqwW/pRfBN0=" providerId="None" clId="Web-{D624988E-DC89-4DE7-B9C9-00303C71CFDF}" dt="2024-10-30T02:58:59.562" v="11" actId="1076"/>
          <ac:spMkLst>
            <pc:docMk/>
            <pc:sldMk cId="1580373464" sldId="298"/>
            <ac:spMk id="18" creationId="{9C890DA2-BBEC-E1CC-F0AE-F4486B4341CE}"/>
          </ac:spMkLst>
        </pc:spChg>
        <pc:spChg chg="mod">
          <ac:chgData name="Krishna Teja" userId="oUNonmEOejJQ2eHDBtkCwvmwVWOAAa9mHqwW/pRfBN0=" providerId="None" clId="Web-{D624988E-DC89-4DE7-B9C9-00303C71CFDF}" dt="2024-10-30T02:58:59.577" v="13" actId="1076"/>
          <ac:spMkLst>
            <pc:docMk/>
            <pc:sldMk cId="1580373464" sldId="298"/>
            <ac:spMk id="20" creationId="{9C9A802C-84B4-B4D0-1915-2B11359E4C5C}"/>
          </ac:spMkLst>
        </pc:spChg>
        <pc:cxnChg chg="mod">
          <ac:chgData name="Krishna Teja" userId="oUNonmEOejJQ2eHDBtkCwvmwVWOAAa9mHqwW/pRfBN0=" providerId="None" clId="Web-{D624988E-DC89-4DE7-B9C9-00303C71CFDF}" dt="2024-10-30T02:58:59.577" v="12" actId="1076"/>
          <ac:cxnSpMkLst>
            <pc:docMk/>
            <pc:sldMk cId="1580373464" sldId="298"/>
            <ac:cxnSpMk id="19" creationId="{90CF326B-B1DE-D417-19C4-0B8175FB557A}"/>
          </ac:cxnSpMkLst>
        </pc:cxnChg>
        <pc:cxnChg chg="mod">
          <ac:chgData name="Krishna Teja" userId="oUNonmEOejJQ2eHDBtkCwvmwVWOAAa9mHqwW/pRfBN0=" providerId="None" clId="Web-{D624988E-DC89-4DE7-B9C9-00303C71CFDF}" dt="2024-10-30T02:59:04.827" v="19" actId="1076"/>
          <ac:cxnSpMkLst>
            <pc:docMk/>
            <pc:sldMk cId="1580373464" sldId="298"/>
            <ac:cxnSpMk id="22" creationId="{299BA332-6520-97DD-3429-4499E6ECA3AC}"/>
          </ac:cxnSpMkLst>
        </pc:cxnChg>
        <pc:cxnChg chg="mod">
          <ac:chgData name="Krishna Teja" userId="oUNonmEOejJQ2eHDBtkCwvmwVWOAAa9mHqwW/pRfBN0=" providerId="None" clId="Web-{D624988E-DC89-4DE7-B9C9-00303C71CFDF}" dt="2024-10-30T02:59:04.827" v="20" actId="1076"/>
          <ac:cxnSpMkLst>
            <pc:docMk/>
            <pc:sldMk cId="1580373464" sldId="298"/>
            <ac:cxnSpMk id="23" creationId="{4A52FA44-8150-5F3D-A12F-B5E24374A4A4}"/>
          </ac:cxnSpMkLst>
        </pc:cxnChg>
      </pc:sldChg>
      <pc:sldChg chg="delSp">
        <pc:chgData name="Krishna Teja" userId="oUNonmEOejJQ2eHDBtkCwvmwVWOAAa9mHqwW/pRfBN0=" providerId="None" clId="Web-{D624988E-DC89-4DE7-B9C9-00303C71CFDF}" dt="2024-10-30T03:01:50.709" v="50"/>
        <pc:sldMkLst>
          <pc:docMk/>
          <pc:sldMk cId="4088980575" sldId="306"/>
        </pc:sldMkLst>
        <pc:spChg chg="del">
          <ac:chgData name="Krishna Teja" userId="oUNonmEOejJQ2eHDBtkCwvmwVWOAAa9mHqwW/pRfBN0=" providerId="None" clId="Web-{D624988E-DC89-4DE7-B9C9-00303C71CFDF}" dt="2024-10-30T03:01:49.068" v="49"/>
          <ac:spMkLst>
            <pc:docMk/>
            <pc:sldMk cId="4088980575" sldId="306"/>
            <ac:spMk id="5" creationId="{1E60E88C-7ACD-F31C-97C0-E4FF1B3CB98C}"/>
          </ac:spMkLst>
        </pc:spChg>
        <pc:spChg chg="del">
          <ac:chgData name="Krishna Teja" userId="oUNonmEOejJQ2eHDBtkCwvmwVWOAAa9mHqwW/pRfBN0=" providerId="None" clId="Web-{D624988E-DC89-4DE7-B9C9-00303C71CFDF}" dt="2024-10-30T03:01:50.709" v="50"/>
          <ac:spMkLst>
            <pc:docMk/>
            <pc:sldMk cId="4088980575" sldId="306"/>
            <ac:spMk id="6" creationId="{1D7F78E2-8E21-DC88-A40A-71DCCFF5D1B5}"/>
          </ac:spMkLst>
        </pc:spChg>
      </pc:sldChg>
      <pc:sldChg chg="modSp">
        <pc:chgData name="Krishna Teja" userId="oUNonmEOejJQ2eHDBtkCwvmwVWOAAa9mHqwW/pRfBN0=" providerId="None" clId="Web-{D624988E-DC89-4DE7-B9C9-00303C71CFDF}" dt="2024-10-30T03:00:40.720" v="44" actId="1076"/>
        <pc:sldMkLst>
          <pc:docMk/>
          <pc:sldMk cId="755962696" sldId="311"/>
        </pc:sldMkLst>
        <pc:picChg chg="mod">
          <ac:chgData name="Krishna Teja" userId="oUNonmEOejJQ2eHDBtkCwvmwVWOAAa9mHqwW/pRfBN0=" providerId="None" clId="Web-{D624988E-DC89-4DE7-B9C9-00303C71CFDF}" dt="2024-10-30T03:00:40.720" v="44" actId="1076"/>
          <ac:picMkLst>
            <pc:docMk/>
            <pc:sldMk cId="755962696" sldId="311"/>
            <ac:picMk id="6" creationId="{ABC4A126-1875-ECBF-96B4-07B426EF2F1D}"/>
          </ac:picMkLst>
        </pc:picChg>
      </pc:sldChg>
      <pc:sldChg chg="modSp">
        <pc:chgData name="Krishna Teja" userId="oUNonmEOejJQ2eHDBtkCwvmwVWOAAa9mHqwW/pRfBN0=" providerId="None" clId="Web-{D624988E-DC89-4DE7-B9C9-00303C71CFDF}" dt="2024-10-30T03:00:11.389" v="41" actId="1076"/>
        <pc:sldMkLst>
          <pc:docMk/>
          <pc:sldMk cId="150163399" sldId="323"/>
        </pc:sldMkLst>
        <pc:spChg chg="mod">
          <ac:chgData name="Krishna Teja" userId="oUNonmEOejJQ2eHDBtkCwvmwVWOAAa9mHqwW/pRfBN0=" providerId="None" clId="Web-{D624988E-DC89-4DE7-B9C9-00303C71CFDF}" dt="2024-10-30T03:00:11.389" v="41" actId="1076"/>
          <ac:spMkLst>
            <pc:docMk/>
            <pc:sldMk cId="150163399" sldId="323"/>
            <ac:spMk id="3" creationId="{CB366D7D-84AC-2C75-E344-86FD4BF1957F}"/>
          </ac:spMkLst>
        </pc:spChg>
        <pc:spChg chg="mod">
          <ac:chgData name="Krishna Teja" userId="oUNonmEOejJQ2eHDBtkCwvmwVWOAAa9mHqwW/pRfBN0=" providerId="None" clId="Web-{D624988E-DC89-4DE7-B9C9-00303C71CFDF}" dt="2024-10-30T03:00:08.248" v="28" actId="1076"/>
          <ac:spMkLst>
            <pc:docMk/>
            <pc:sldMk cId="150163399" sldId="323"/>
            <ac:spMk id="5" creationId="{D7EFD266-EFCF-8C01-5E4C-0093A6F94E02}"/>
          </ac:spMkLst>
        </pc:spChg>
        <pc:spChg chg="mod">
          <ac:chgData name="Krishna Teja" userId="oUNonmEOejJQ2eHDBtkCwvmwVWOAAa9mHqwW/pRfBN0=" providerId="None" clId="Web-{D624988E-DC89-4DE7-B9C9-00303C71CFDF}" dt="2024-10-30T03:00:08.264" v="29" actId="1076"/>
          <ac:spMkLst>
            <pc:docMk/>
            <pc:sldMk cId="150163399" sldId="323"/>
            <ac:spMk id="7" creationId="{EA9F339F-9025-CB97-E428-B3F78743AC39}"/>
          </ac:spMkLst>
        </pc:spChg>
        <pc:spChg chg="mod">
          <ac:chgData name="Krishna Teja" userId="oUNonmEOejJQ2eHDBtkCwvmwVWOAAa9mHqwW/pRfBN0=" providerId="None" clId="Web-{D624988E-DC89-4DE7-B9C9-00303C71CFDF}" dt="2024-10-30T03:00:08.280" v="30" actId="1076"/>
          <ac:spMkLst>
            <pc:docMk/>
            <pc:sldMk cId="150163399" sldId="323"/>
            <ac:spMk id="13" creationId="{D55ACAE8-FB1A-1EB2-F8CD-EDF336F676F7}"/>
          </ac:spMkLst>
        </pc:spChg>
        <pc:spChg chg="mod">
          <ac:chgData name="Krishna Teja" userId="oUNonmEOejJQ2eHDBtkCwvmwVWOAAa9mHqwW/pRfBN0=" providerId="None" clId="Web-{D624988E-DC89-4DE7-B9C9-00303C71CFDF}" dt="2024-10-30T03:00:08.280" v="31" actId="1076"/>
          <ac:spMkLst>
            <pc:docMk/>
            <pc:sldMk cId="150163399" sldId="323"/>
            <ac:spMk id="15" creationId="{AED69F8B-B388-BB4F-EAF7-AF05005CEEF1}"/>
          </ac:spMkLst>
        </pc:spChg>
        <pc:spChg chg="mod">
          <ac:chgData name="Krishna Teja" userId="oUNonmEOejJQ2eHDBtkCwvmwVWOAAa9mHqwW/pRfBN0=" providerId="None" clId="Web-{D624988E-DC89-4DE7-B9C9-00303C71CFDF}" dt="2024-10-30T03:00:08.295" v="32" actId="1076"/>
          <ac:spMkLst>
            <pc:docMk/>
            <pc:sldMk cId="150163399" sldId="323"/>
            <ac:spMk id="17" creationId="{4FCB7634-B768-68E7-2326-ACB324811338}"/>
          </ac:spMkLst>
        </pc:spChg>
        <pc:spChg chg="mod">
          <ac:chgData name="Krishna Teja" userId="oUNonmEOejJQ2eHDBtkCwvmwVWOAAa9mHqwW/pRfBN0=" providerId="None" clId="Web-{D624988E-DC89-4DE7-B9C9-00303C71CFDF}" dt="2024-10-30T03:00:08.295" v="33" actId="1076"/>
          <ac:spMkLst>
            <pc:docMk/>
            <pc:sldMk cId="150163399" sldId="323"/>
            <ac:spMk id="19" creationId="{B49B0410-8445-232C-EEED-7CCF16E3AC75}"/>
          </ac:spMkLst>
        </pc:spChg>
        <pc:spChg chg="mod">
          <ac:chgData name="Krishna Teja" userId="oUNonmEOejJQ2eHDBtkCwvmwVWOAAa9mHqwW/pRfBN0=" providerId="None" clId="Web-{D624988E-DC89-4DE7-B9C9-00303C71CFDF}" dt="2024-10-30T03:00:08.327" v="37" actId="1076"/>
          <ac:spMkLst>
            <pc:docMk/>
            <pc:sldMk cId="150163399" sldId="323"/>
            <ac:spMk id="24" creationId="{916B165F-92A8-6D8B-6F30-1E609836DE90}"/>
          </ac:spMkLst>
        </pc:spChg>
        <pc:cxnChg chg="mod">
          <ac:chgData name="Krishna Teja" userId="oUNonmEOejJQ2eHDBtkCwvmwVWOAAa9mHqwW/pRfBN0=" providerId="None" clId="Web-{D624988E-DC89-4DE7-B9C9-00303C71CFDF}" dt="2024-10-30T03:00:08.311" v="34" actId="1076"/>
          <ac:cxnSpMkLst>
            <pc:docMk/>
            <pc:sldMk cId="150163399" sldId="323"/>
            <ac:cxnSpMk id="21" creationId="{CC634316-F118-E6AC-D772-1C4647FB5F9B}"/>
          </ac:cxnSpMkLst>
        </pc:cxnChg>
        <pc:cxnChg chg="mod">
          <ac:chgData name="Krishna Teja" userId="oUNonmEOejJQ2eHDBtkCwvmwVWOAAa9mHqwW/pRfBN0=" providerId="None" clId="Web-{D624988E-DC89-4DE7-B9C9-00303C71CFDF}" dt="2024-10-30T03:00:08.311" v="35" actId="1076"/>
          <ac:cxnSpMkLst>
            <pc:docMk/>
            <pc:sldMk cId="150163399" sldId="323"/>
            <ac:cxnSpMk id="22" creationId="{2E887BDB-44B0-1ECF-EC5C-AF05FF2DA4CA}"/>
          </ac:cxnSpMkLst>
        </pc:cxnChg>
        <pc:cxnChg chg="mod">
          <ac:chgData name="Krishna Teja" userId="oUNonmEOejJQ2eHDBtkCwvmwVWOAAa9mHqwW/pRfBN0=" providerId="None" clId="Web-{D624988E-DC89-4DE7-B9C9-00303C71CFDF}" dt="2024-10-30T03:00:08.327" v="36" actId="1076"/>
          <ac:cxnSpMkLst>
            <pc:docMk/>
            <pc:sldMk cId="150163399" sldId="323"/>
            <ac:cxnSpMk id="23" creationId="{A42CB8CD-76E5-6A0E-1960-94AF4E917D58}"/>
          </ac:cxnSpMkLst>
        </pc:cxnChg>
        <pc:cxnChg chg="mod">
          <ac:chgData name="Krishna Teja" userId="oUNonmEOejJQ2eHDBtkCwvmwVWOAAa9mHqwW/pRfBN0=" providerId="None" clId="Web-{D624988E-DC89-4DE7-B9C9-00303C71CFDF}" dt="2024-10-30T03:00:08.342" v="38" actId="1076"/>
          <ac:cxnSpMkLst>
            <pc:docMk/>
            <pc:sldMk cId="150163399" sldId="323"/>
            <ac:cxnSpMk id="25" creationId="{745D7B8D-3274-4896-2894-C1AB164594A3}"/>
          </ac:cxnSpMkLst>
        </pc:cxnChg>
        <pc:cxnChg chg="mod">
          <ac:chgData name="Krishna Teja" userId="oUNonmEOejJQ2eHDBtkCwvmwVWOAAa9mHqwW/pRfBN0=" providerId="None" clId="Web-{D624988E-DC89-4DE7-B9C9-00303C71CFDF}" dt="2024-10-30T03:00:08.342" v="39" actId="1076"/>
          <ac:cxnSpMkLst>
            <pc:docMk/>
            <pc:sldMk cId="150163399" sldId="323"/>
            <ac:cxnSpMk id="26" creationId="{410209E8-CDBD-C17E-B361-09D2195599B1}"/>
          </ac:cxnSpMkLst>
        </pc:cxnChg>
        <pc:cxnChg chg="mod">
          <ac:chgData name="Krishna Teja" userId="oUNonmEOejJQ2eHDBtkCwvmwVWOAAa9mHqwW/pRfBN0=" providerId="None" clId="Web-{D624988E-DC89-4DE7-B9C9-00303C71CFDF}" dt="2024-10-30T03:00:08.358" v="40" actId="1076"/>
          <ac:cxnSpMkLst>
            <pc:docMk/>
            <pc:sldMk cId="150163399" sldId="323"/>
            <ac:cxnSpMk id="27" creationId="{0BE57EC1-D35D-C54D-07E1-20353032E6E3}"/>
          </ac:cxnSpMkLst>
        </pc:cxnChg>
      </pc:sldChg>
      <pc:sldChg chg="modSp del">
        <pc:chgData name="Krishna Teja" userId="oUNonmEOejJQ2eHDBtkCwvmwVWOAAa9mHqwW/pRfBN0=" providerId="None" clId="Web-{D624988E-DC89-4DE7-B9C9-00303C71CFDF}" dt="2024-10-30T02:59:54.686" v="26"/>
        <pc:sldMkLst>
          <pc:docMk/>
          <pc:sldMk cId="518470991" sldId="324"/>
        </pc:sldMkLst>
        <pc:picChg chg="mod">
          <ac:chgData name="Krishna Teja" userId="oUNonmEOejJQ2eHDBtkCwvmwVWOAAa9mHqwW/pRfBN0=" providerId="None" clId="Web-{D624988E-DC89-4DE7-B9C9-00303C71CFDF}" dt="2024-10-30T02:59:38.983" v="22" actId="1076"/>
          <ac:picMkLst>
            <pc:docMk/>
            <pc:sldMk cId="518470991" sldId="324"/>
            <ac:picMk id="4" creationId="{9DD061D5-E8B2-2E3A-5260-6D88DF82B5D0}"/>
          </ac:picMkLst>
        </pc:picChg>
      </pc:sldChg>
      <pc:sldChg chg="modSp">
        <pc:chgData name="Krishna Teja" userId="oUNonmEOejJQ2eHDBtkCwvmwVWOAAa9mHqwW/pRfBN0=" providerId="None" clId="Web-{D624988E-DC89-4DE7-B9C9-00303C71CFDF}" dt="2024-10-30T03:00:59.345" v="46" actId="1076"/>
        <pc:sldMkLst>
          <pc:docMk/>
          <pc:sldMk cId="937901412" sldId="325"/>
        </pc:sldMkLst>
        <pc:picChg chg="mod">
          <ac:chgData name="Krishna Teja" userId="oUNonmEOejJQ2eHDBtkCwvmwVWOAAa9mHqwW/pRfBN0=" providerId="None" clId="Web-{D624988E-DC89-4DE7-B9C9-00303C71CFDF}" dt="2024-10-30T03:00:59.345" v="46" actId="1076"/>
          <ac:picMkLst>
            <pc:docMk/>
            <pc:sldMk cId="937901412" sldId="325"/>
            <ac:picMk id="4" creationId="{62E0B365-BC99-CE4A-3FCC-4904A5194605}"/>
          </ac:picMkLst>
        </pc:picChg>
      </pc:sldChg>
      <pc:sldChg chg="modSp">
        <pc:chgData name="Krishna Teja" userId="oUNonmEOejJQ2eHDBtkCwvmwVWOAAa9mHqwW/pRfBN0=" providerId="None" clId="Web-{D624988E-DC89-4DE7-B9C9-00303C71CFDF}" dt="2024-10-30T03:01:16.079" v="48" actId="1076"/>
        <pc:sldMkLst>
          <pc:docMk/>
          <pc:sldMk cId="978233108" sldId="329"/>
        </pc:sldMkLst>
        <pc:picChg chg="mod">
          <ac:chgData name="Krishna Teja" userId="oUNonmEOejJQ2eHDBtkCwvmwVWOAAa9mHqwW/pRfBN0=" providerId="None" clId="Web-{D624988E-DC89-4DE7-B9C9-00303C71CFDF}" dt="2024-10-30T03:01:16.079" v="48" actId="1076"/>
          <ac:picMkLst>
            <pc:docMk/>
            <pc:sldMk cId="978233108" sldId="329"/>
            <ac:picMk id="4" creationId="{08BE5377-29F7-86B3-BA7E-D824EF74CC90}"/>
          </ac:picMkLst>
        </pc:picChg>
      </pc:sldChg>
      <pc:sldChg chg="modSp">
        <pc:chgData name="Krishna Teja" userId="oUNonmEOejJQ2eHDBtkCwvmwVWOAAa9mHqwW/pRfBN0=" providerId="None" clId="Web-{D624988E-DC89-4DE7-B9C9-00303C71CFDF}" dt="2024-10-30T02:59:12.155" v="21" actId="1076"/>
        <pc:sldMkLst>
          <pc:docMk/>
          <pc:sldMk cId="1434590088" sldId="336"/>
        </pc:sldMkLst>
        <pc:picChg chg="mod">
          <ac:chgData name="Krishna Teja" userId="oUNonmEOejJQ2eHDBtkCwvmwVWOAAa9mHqwW/pRfBN0=" providerId="None" clId="Web-{D624988E-DC89-4DE7-B9C9-00303C71CFDF}" dt="2024-10-30T02:59:12.155" v="21" actId="1076"/>
          <ac:picMkLst>
            <pc:docMk/>
            <pc:sldMk cId="1434590088" sldId="336"/>
            <ac:picMk id="6" creationId="{ABC4A126-1875-ECBF-96B4-07B426EF2F1D}"/>
          </ac:picMkLst>
        </pc:picChg>
      </pc:sldChg>
      <pc:sldChg chg="addSp delSp modSp new">
        <pc:chgData name="Krishna Teja" userId="oUNonmEOejJQ2eHDBtkCwvmwVWOAAa9mHqwW/pRfBN0=" providerId="None" clId="Web-{D624988E-DC89-4DE7-B9C9-00303C71CFDF}" dt="2024-10-30T02:59:58.467" v="27" actId="14100"/>
        <pc:sldMkLst>
          <pc:docMk/>
          <pc:sldMk cId="3104191556" sldId="337"/>
        </pc:sldMkLst>
        <pc:spChg chg="del">
          <ac:chgData name="Krishna Teja" userId="oUNonmEOejJQ2eHDBtkCwvmwVWOAAa9mHqwW/pRfBN0=" providerId="None" clId="Web-{D624988E-DC89-4DE7-B9C9-00303C71CFDF}" dt="2024-10-30T02:58:16.703" v="2"/>
          <ac:spMkLst>
            <pc:docMk/>
            <pc:sldMk cId="3104191556" sldId="337"/>
            <ac:spMk id="2" creationId="{2E895C70-E9CB-CE2F-B261-33A11CBA1734}"/>
          </ac:spMkLst>
        </pc:spChg>
        <pc:spChg chg="del">
          <ac:chgData name="Krishna Teja" userId="oUNonmEOejJQ2eHDBtkCwvmwVWOAAa9mHqwW/pRfBN0=" providerId="None" clId="Web-{D624988E-DC89-4DE7-B9C9-00303C71CFDF}" dt="2024-10-30T02:58:16.703" v="1"/>
          <ac:spMkLst>
            <pc:docMk/>
            <pc:sldMk cId="3104191556" sldId="337"/>
            <ac:spMk id="3" creationId="{3EF2DB72-7DC0-88AA-6284-7BA577C6821C}"/>
          </ac:spMkLst>
        </pc:spChg>
        <pc:spChg chg="add mod">
          <ac:chgData name="Krishna Teja" userId="oUNonmEOejJQ2eHDBtkCwvmwVWOAAa9mHqwW/pRfBN0=" providerId="None" clId="Web-{D624988E-DC89-4DE7-B9C9-00303C71CFDF}" dt="2024-10-30T02:58:37.577" v="9" actId="1076"/>
          <ac:spMkLst>
            <pc:docMk/>
            <pc:sldMk cId="3104191556" sldId="337"/>
            <ac:spMk id="6" creationId="{12A200F4-5797-F189-5EEA-EA838ECBF1D0}"/>
          </ac:spMkLst>
        </pc:spChg>
        <pc:picChg chg="add mod modCrop">
          <ac:chgData name="Krishna Teja" userId="oUNonmEOejJQ2eHDBtkCwvmwVWOAAa9mHqwW/pRfBN0=" providerId="None" clId="Web-{D624988E-DC89-4DE7-B9C9-00303C71CFDF}" dt="2024-10-30T02:59:58.467" v="27" actId="14100"/>
          <ac:picMkLst>
            <pc:docMk/>
            <pc:sldMk cId="3104191556" sldId="337"/>
            <ac:picMk id="4" creationId="{0589B2E1-7378-0ECD-9BB2-E977298D079B}"/>
          </ac:picMkLst>
        </pc:picChg>
      </pc:sldChg>
    </pc:docChg>
  </pc:docChgLst>
  <pc:docChgLst>
    <pc:chgData name="Krishna Teja" userId="oUNonmEOejJQ2eHDBtkCwvmwVWOAAa9mHqwW/pRfBN0=" providerId="None" clId="Web-{21686C44-AB19-4059-BBD9-8D76D6D6562E}"/>
    <pc:docChg chg="modSld sldOrd">
      <pc:chgData name="Krishna Teja" userId="oUNonmEOejJQ2eHDBtkCwvmwVWOAAa9mHqwW/pRfBN0=" providerId="None" clId="Web-{21686C44-AB19-4059-BBD9-8D76D6D6562E}" dt="2024-11-13T22:19:21.588" v="166" actId="1076"/>
      <pc:docMkLst>
        <pc:docMk/>
      </pc:docMkLst>
      <pc:sldChg chg="modSp">
        <pc:chgData name="Krishna Teja" userId="oUNonmEOejJQ2eHDBtkCwvmwVWOAAa9mHqwW/pRfBN0=" providerId="None" clId="Web-{21686C44-AB19-4059-BBD9-8D76D6D6562E}" dt="2024-11-13T22:19:21.588" v="166" actId="1076"/>
        <pc:sldMkLst>
          <pc:docMk/>
          <pc:sldMk cId="3757413566" sldId="346"/>
        </pc:sldMkLst>
        <pc:spChg chg="mod">
          <ac:chgData name="Krishna Teja" userId="oUNonmEOejJQ2eHDBtkCwvmwVWOAAa9mHqwW/pRfBN0=" providerId="None" clId="Web-{21686C44-AB19-4059-BBD9-8D76D6D6562E}" dt="2024-11-13T22:19:21.588" v="166" actId="1076"/>
          <ac:spMkLst>
            <pc:docMk/>
            <pc:sldMk cId="3757413566" sldId="346"/>
            <ac:spMk id="7" creationId="{EA4CAAE8-BC6C-E340-6F16-A98D4E65876E}"/>
          </ac:spMkLst>
        </pc:spChg>
        <pc:spChg chg="mod">
          <ac:chgData name="Krishna Teja" userId="oUNonmEOejJQ2eHDBtkCwvmwVWOAAa9mHqwW/pRfBN0=" providerId="None" clId="Web-{21686C44-AB19-4059-BBD9-8D76D6D6562E}" dt="2024-11-13T22:19:17.510" v="165" actId="1076"/>
          <ac:spMkLst>
            <pc:docMk/>
            <pc:sldMk cId="3757413566" sldId="346"/>
            <ac:spMk id="9" creationId="{35390F3A-E423-373A-95B5-065B317011A7}"/>
          </ac:spMkLst>
        </pc:spChg>
        <pc:picChg chg="mod">
          <ac:chgData name="Krishna Teja" userId="oUNonmEOejJQ2eHDBtkCwvmwVWOAAa9mHqwW/pRfBN0=" providerId="None" clId="Web-{21686C44-AB19-4059-BBD9-8D76D6D6562E}" dt="2024-11-13T22:19:11.072" v="161" actId="14100"/>
          <ac:picMkLst>
            <pc:docMk/>
            <pc:sldMk cId="3757413566" sldId="346"/>
            <ac:picMk id="4" creationId="{EAC79FFB-F103-9EBB-DEEF-310B5C7B658F}"/>
          </ac:picMkLst>
        </pc:picChg>
        <pc:picChg chg="mod">
          <ac:chgData name="Krishna Teja" userId="oUNonmEOejJQ2eHDBtkCwvmwVWOAAa9mHqwW/pRfBN0=" providerId="None" clId="Web-{21686C44-AB19-4059-BBD9-8D76D6D6562E}" dt="2024-11-13T22:19:11.119" v="162" actId="14100"/>
          <ac:picMkLst>
            <pc:docMk/>
            <pc:sldMk cId="3757413566" sldId="346"/>
            <ac:picMk id="5" creationId="{7CADD5CA-278F-84C3-883A-E3A10EC29D76}"/>
          </ac:picMkLst>
        </pc:picChg>
      </pc:sldChg>
      <pc:sldChg chg="addSp delSp modSp">
        <pc:chgData name="Krishna Teja" userId="oUNonmEOejJQ2eHDBtkCwvmwVWOAAa9mHqwW/pRfBN0=" providerId="None" clId="Web-{21686C44-AB19-4059-BBD9-8D76D6D6562E}" dt="2024-11-13T22:18:52.791" v="160" actId="1076"/>
        <pc:sldMkLst>
          <pc:docMk/>
          <pc:sldMk cId="3416896038" sldId="364"/>
        </pc:sldMkLst>
        <pc:spChg chg="mod">
          <ac:chgData name="Krishna Teja" userId="oUNonmEOejJQ2eHDBtkCwvmwVWOAAa9mHqwW/pRfBN0=" providerId="None" clId="Web-{21686C44-AB19-4059-BBD9-8D76D6D6562E}" dt="2024-11-13T22:15:29.242" v="100" actId="1076"/>
          <ac:spMkLst>
            <pc:docMk/>
            <pc:sldMk cId="3416896038" sldId="364"/>
            <ac:spMk id="3" creationId="{D0F758BC-D8E4-390A-9BD1-72C5C80253E2}"/>
          </ac:spMkLst>
        </pc:spChg>
        <pc:spChg chg="add mod">
          <ac:chgData name="Krishna Teja" userId="oUNonmEOejJQ2eHDBtkCwvmwVWOAAa9mHqwW/pRfBN0=" providerId="None" clId="Web-{21686C44-AB19-4059-BBD9-8D76D6D6562E}" dt="2024-11-13T22:18:44.244" v="158" actId="1076"/>
          <ac:spMkLst>
            <pc:docMk/>
            <pc:sldMk cId="3416896038" sldId="364"/>
            <ac:spMk id="4" creationId="{383AF204-6C67-6D44-E5BF-2F08673A44E3}"/>
          </ac:spMkLst>
        </pc:spChg>
        <pc:spChg chg="mod">
          <ac:chgData name="Krishna Teja" userId="oUNonmEOejJQ2eHDBtkCwvmwVWOAAa9mHqwW/pRfBN0=" providerId="None" clId="Web-{21686C44-AB19-4059-BBD9-8D76D6D6562E}" dt="2024-11-13T22:15:29.132" v="90" actId="1076"/>
          <ac:spMkLst>
            <pc:docMk/>
            <pc:sldMk cId="3416896038" sldId="364"/>
            <ac:spMk id="8" creationId="{0FF02F80-AE51-FC83-998D-E8F330B2C663}"/>
          </ac:spMkLst>
        </pc:spChg>
        <pc:spChg chg="mod">
          <ac:chgData name="Krishna Teja" userId="oUNonmEOejJQ2eHDBtkCwvmwVWOAAa9mHqwW/pRfBN0=" providerId="None" clId="Web-{21686C44-AB19-4059-BBD9-8D76D6D6562E}" dt="2024-11-13T22:15:29.132" v="91" actId="1076"/>
          <ac:spMkLst>
            <pc:docMk/>
            <pc:sldMk cId="3416896038" sldId="364"/>
            <ac:spMk id="9" creationId="{E567B5F7-9FF4-44DA-9CD8-E4B12718A50F}"/>
          </ac:spMkLst>
        </pc:spChg>
        <pc:spChg chg="mod">
          <ac:chgData name="Krishna Teja" userId="oUNonmEOejJQ2eHDBtkCwvmwVWOAAa9mHqwW/pRfBN0=" providerId="None" clId="Web-{21686C44-AB19-4059-BBD9-8D76D6D6562E}" dt="2024-11-13T22:15:29.148" v="92" actId="1076"/>
          <ac:spMkLst>
            <pc:docMk/>
            <pc:sldMk cId="3416896038" sldId="364"/>
            <ac:spMk id="10" creationId="{E1BFF2AB-EA9E-8E26-1004-FF9F3127E4CD}"/>
          </ac:spMkLst>
        </pc:spChg>
        <pc:spChg chg="mod">
          <ac:chgData name="Krishna Teja" userId="oUNonmEOejJQ2eHDBtkCwvmwVWOAAa9mHqwW/pRfBN0=" providerId="None" clId="Web-{21686C44-AB19-4059-BBD9-8D76D6D6562E}" dt="2024-11-13T22:15:29.163" v="93" actId="1076"/>
          <ac:spMkLst>
            <pc:docMk/>
            <pc:sldMk cId="3416896038" sldId="364"/>
            <ac:spMk id="11" creationId="{2E3FEE79-A8D6-22AF-C178-9EA1FB4DDDC3}"/>
          </ac:spMkLst>
        </pc:spChg>
        <pc:spChg chg="mod">
          <ac:chgData name="Krishna Teja" userId="oUNonmEOejJQ2eHDBtkCwvmwVWOAAa9mHqwW/pRfBN0=" providerId="None" clId="Web-{21686C44-AB19-4059-BBD9-8D76D6D6562E}" dt="2024-11-13T22:15:29.179" v="94" actId="1076"/>
          <ac:spMkLst>
            <pc:docMk/>
            <pc:sldMk cId="3416896038" sldId="364"/>
            <ac:spMk id="12" creationId="{F87432BD-AE08-473B-78D8-704E7C3EAD15}"/>
          </ac:spMkLst>
        </pc:spChg>
        <pc:spChg chg="mod">
          <ac:chgData name="Krishna Teja" userId="oUNonmEOejJQ2eHDBtkCwvmwVWOAAa9mHqwW/pRfBN0=" providerId="None" clId="Web-{21686C44-AB19-4059-BBD9-8D76D6D6562E}" dt="2024-11-13T22:15:29.179" v="95" actId="1076"/>
          <ac:spMkLst>
            <pc:docMk/>
            <pc:sldMk cId="3416896038" sldId="364"/>
            <ac:spMk id="13" creationId="{8D2B90B1-2CA4-C7E8-A577-15D9B49BC9B7}"/>
          </ac:spMkLst>
        </pc:spChg>
        <pc:spChg chg="mod">
          <ac:chgData name="Krishna Teja" userId="oUNonmEOejJQ2eHDBtkCwvmwVWOAAa9mHqwW/pRfBN0=" providerId="None" clId="Web-{21686C44-AB19-4059-BBD9-8D76D6D6562E}" dt="2024-11-13T22:15:29.195" v="96" actId="1076"/>
          <ac:spMkLst>
            <pc:docMk/>
            <pc:sldMk cId="3416896038" sldId="364"/>
            <ac:spMk id="16" creationId="{FCC37E81-2B4C-E761-5768-A1A15AB40B28}"/>
          </ac:spMkLst>
        </pc:spChg>
        <pc:spChg chg="mod">
          <ac:chgData name="Krishna Teja" userId="oUNonmEOejJQ2eHDBtkCwvmwVWOAAa9mHqwW/pRfBN0=" providerId="None" clId="Web-{21686C44-AB19-4059-BBD9-8D76D6D6562E}" dt="2024-11-13T22:15:29.210" v="97" actId="1076"/>
          <ac:spMkLst>
            <pc:docMk/>
            <pc:sldMk cId="3416896038" sldId="364"/>
            <ac:spMk id="17" creationId="{932DE977-0568-B17A-DA3D-2591D92512D3}"/>
          </ac:spMkLst>
        </pc:spChg>
        <pc:spChg chg="mod">
          <ac:chgData name="Krishna Teja" userId="oUNonmEOejJQ2eHDBtkCwvmwVWOAAa9mHqwW/pRfBN0=" providerId="None" clId="Web-{21686C44-AB19-4059-BBD9-8D76D6D6562E}" dt="2024-11-13T22:15:29.226" v="98" actId="1076"/>
          <ac:spMkLst>
            <pc:docMk/>
            <pc:sldMk cId="3416896038" sldId="364"/>
            <ac:spMk id="18" creationId="{4490AEED-60EF-8F28-2553-7305DA20BC16}"/>
          </ac:spMkLst>
        </pc:spChg>
        <pc:spChg chg="mod">
          <ac:chgData name="Krishna Teja" userId="oUNonmEOejJQ2eHDBtkCwvmwVWOAAa9mHqwW/pRfBN0=" providerId="None" clId="Web-{21686C44-AB19-4059-BBD9-8D76D6D6562E}" dt="2024-11-13T22:15:29.226" v="99" actId="1076"/>
          <ac:spMkLst>
            <pc:docMk/>
            <pc:sldMk cId="3416896038" sldId="364"/>
            <ac:spMk id="19" creationId="{B6DA93D4-26E5-414A-FA32-C0E02CF9A5FF}"/>
          </ac:spMkLst>
        </pc:spChg>
        <pc:spChg chg="add mod">
          <ac:chgData name="Krishna Teja" userId="oUNonmEOejJQ2eHDBtkCwvmwVWOAAa9mHqwW/pRfBN0=" providerId="None" clId="Web-{21686C44-AB19-4059-BBD9-8D76D6D6562E}" dt="2024-11-13T22:18:52.791" v="160" actId="1076"/>
          <ac:spMkLst>
            <pc:docMk/>
            <pc:sldMk cId="3416896038" sldId="364"/>
            <ac:spMk id="25" creationId="{166816E5-564D-DE79-52A7-C1941E849B6C}"/>
          </ac:spMkLst>
        </pc:spChg>
        <pc:spChg chg="add mod">
          <ac:chgData name="Krishna Teja" userId="oUNonmEOejJQ2eHDBtkCwvmwVWOAAa9mHqwW/pRfBN0=" providerId="None" clId="Web-{21686C44-AB19-4059-BBD9-8D76D6D6562E}" dt="2024-11-13T22:18:35.478" v="154" actId="1076"/>
          <ac:spMkLst>
            <pc:docMk/>
            <pc:sldMk cId="3416896038" sldId="364"/>
            <ac:spMk id="29" creationId="{2B43420E-84AC-C2C6-5E35-F0B9FBD80249}"/>
          </ac:spMkLst>
        </pc:spChg>
        <pc:spChg chg="add mod">
          <ac:chgData name="Krishna Teja" userId="oUNonmEOejJQ2eHDBtkCwvmwVWOAAa9mHqwW/pRfBN0=" providerId="None" clId="Web-{21686C44-AB19-4059-BBD9-8D76D6D6562E}" dt="2024-11-13T22:18:50.447" v="159" actId="1076"/>
          <ac:spMkLst>
            <pc:docMk/>
            <pc:sldMk cId="3416896038" sldId="364"/>
            <ac:spMk id="30" creationId="{E9243F14-6C7B-73F1-4EB6-B6CB757997B7}"/>
          </ac:spMkLst>
        </pc:spChg>
        <pc:picChg chg="add del mod">
          <ac:chgData name="Krishna Teja" userId="oUNonmEOejJQ2eHDBtkCwvmwVWOAAa9mHqwW/pRfBN0=" providerId="None" clId="Web-{21686C44-AB19-4059-BBD9-8D76D6D6562E}" dt="2024-11-13T22:16:48.352" v="122"/>
          <ac:picMkLst>
            <pc:docMk/>
            <pc:sldMk cId="3416896038" sldId="364"/>
            <ac:picMk id="26" creationId="{69D317FA-FFCB-571D-2ACD-A049718904CB}"/>
          </ac:picMkLst>
        </pc:picChg>
        <pc:picChg chg="add mod modCrop">
          <ac:chgData name="Krishna Teja" userId="oUNonmEOejJQ2eHDBtkCwvmwVWOAAa9mHqwW/pRfBN0=" providerId="None" clId="Web-{21686C44-AB19-4059-BBD9-8D76D6D6562E}" dt="2024-11-13T22:17:19.305" v="128" actId="1076"/>
          <ac:picMkLst>
            <pc:docMk/>
            <pc:sldMk cId="3416896038" sldId="364"/>
            <ac:picMk id="27" creationId="{1AFD3D55-3E1B-05BD-C263-00AB40ADBC75}"/>
          </ac:picMkLst>
        </pc:picChg>
        <pc:picChg chg="add mod">
          <ac:chgData name="Krishna Teja" userId="oUNonmEOejJQ2eHDBtkCwvmwVWOAAa9mHqwW/pRfBN0=" providerId="None" clId="Web-{21686C44-AB19-4059-BBD9-8D76D6D6562E}" dt="2024-11-13T22:18:12.259" v="142" actId="1076"/>
          <ac:picMkLst>
            <pc:docMk/>
            <pc:sldMk cId="3416896038" sldId="364"/>
            <ac:picMk id="28" creationId="{775C7172-809E-FF88-CF97-FFB9DDD09055}"/>
          </ac:picMkLst>
        </pc:picChg>
        <pc:cxnChg chg="mod">
          <ac:chgData name="Krishna Teja" userId="oUNonmEOejJQ2eHDBtkCwvmwVWOAAa9mHqwW/pRfBN0=" providerId="None" clId="Web-{21686C44-AB19-4059-BBD9-8D76D6D6562E}" dt="2024-11-13T22:15:29.257" v="101" actId="1076"/>
          <ac:cxnSpMkLst>
            <pc:docMk/>
            <pc:sldMk cId="3416896038" sldId="364"/>
            <ac:cxnSpMk id="5" creationId="{94430D7E-FCB6-262C-BFE6-962AA812C842}"/>
          </ac:cxnSpMkLst>
        </pc:cxnChg>
        <pc:cxnChg chg="mod">
          <ac:chgData name="Krishna Teja" userId="oUNonmEOejJQ2eHDBtkCwvmwVWOAAa9mHqwW/pRfBN0=" providerId="None" clId="Web-{21686C44-AB19-4059-BBD9-8D76D6D6562E}" dt="2024-11-13T22:15:29.257" v="102" actId="1076"/>
          <ac:cxnSpMkLst>
            <pc:docMk/>
            <pc:sldMk cId="3416896038" sldId="364"/>
            <ac:cxnSpMk id="6" creationId="{B7FE08D0-17C4-01EB-AE3B-E5F72D20EE6E}"/>
          </ac:cxnSpMkLst>
        </pc:cxnChg>
        <pc:cxnChg chg="mod">
          <ac:chgData name="Krishna Teja" userId="oUNonmEOejJQ2eHDBtkCwvmwVWOAAa9mHqwW/pRfBN0=" providerId="None" clId="Web-{21686C44-AB19-4059-BBD9-8D76D6D6562E}" dt="2024-11-13T22:15:29.273" v="103" actId="1076"/>
          <ac:cxnSpMkLst>
            <pc:docMk/>
            <pc:sldMk cId="3416896038" sldId="364"/>
            <ac:cxnSpMk id="7" creationId="{7A4DA4C6-AF0A-0A13-5769-9E5451E042AD}"/>
          </ac:cxnSpMkLst>
        </pc:cxnChg>
        <pc:cxnChg chg="mod">
          <ac:chgData name="Krishna Teja" userId="oUNonmEOejJQ2eHDBtkCwvmwVWOAAa9mHqwW/pRfBN0=" providerId="None" clId="Web-{21686C44-AB19-4059-BBD9-8D76D6D6562E}" dt="2024-11-13T22:15:29.273" v="104" actId="1076"/>
          <ac:cxnSpMkLst>
            <pc:docMk/>
            <pc:sldMk cId="3416896038" sldId="364"/>
            <ac:cxnSpMk id="14" creationId="{8616E89F-0DE3-5153-4B56-7D981CB68946}"/>
          </ac:cxnSpMkLst>
        </pc:cxnChg>
        <pc:cxnChg chg="mod">
          <ac:chgData name="Krishna Teja" userId="oUNonmEOejJQ2eHDBtkCwvmwVWOAAa9mHqwW/pRfBN0=" providerId="None" clId="Web-{21686C44-AB19-4059-BBD9-8D76D6D6562E}" dt="2024-11-13T22:15:29.288" v="105" actId="1076"/>
          <ac:cxnSpMkLst>
            <pc:docMk/>
            <pc:sldMk cId="3416896038" sldId="364"/>
            <ac:cxnSpMk id="15" creationId="{4D204AF6-6E73-747A-F6AA-4ECE80214C32}"/>
          </ac:cxnSpMkLst>
        </pc:cxnChg>
        <pc:cxnChg chg="mod">
          <ac:chgData name="Krishna Teja" userId="oUNonmEOejJQ2eHDBtkCwvmwVWOAAa9mHqwW/pRfBN0=" providerId="None" clId="Web-{21686C44-AB19-4059-BBD9-8D76D6D6562E}" dt="2024-11-13T22:15:29.304" v="106" actId="1076"/>
          <ac:cxnSpMkLst>
            <pc:docMk/>
            <pc:sldMk cId="3416896038" sldId="364"/>
            <ac:cxnSpMk id="20" creationId="{BA9BBD68-E54B-D9D0-549F-78A888888EA9}"/>
          </ac:cxnSpMkLst>
        </pc:cxnChg>
        <pc:cxnChg chg="mod">
          <ac:chgData name="Krishna Teja" userId="oUNonmEOejJQ2eHDBtkCwvmwVWOAAa9mHqwW/pRfBN0=" providerId="None" clId="Web-{21686C44-AB19-4059-BBD9-8D76D6D6562E}" dt="2024-11-13T22:15:29.304" v="107" actId="1076"/>
          <ac:cxnSpMkLst>
            <pc:docMk/>
            <pc:sldMk cId="3416896038" sldId="364"/>
            <ac:cxnSpMk id="21" creationId="{736EE4BA-DFEB-193A-B318-21B32931E530}"/>
          </ac:cxnSpMkLst>
        </pc:cxnChg>
        <pc:cxnChg chg="mod">
          <ac:chgData name="Krishna Teja" userId="oUNonmEOejJQ2eHDBtkCwvmwVWOAAa9mHqwW/pRfBN0=" providerId="None" clId="Web-{21686C44-AB19-4059-BBD9-8D76D6D6562E}" dt="2024-11-13T22:15:29.320" v="108" actId="1076"/>
          <ac:cxnSpMkLst>
            <pc:docMk/>
            <pc:sldMk cId="3416896038" sldId="364"/>
            <ac:cxnSpMk id="22" creationId="{1CD74ACA-2FE4-089F-B095-0F35D3DF796A}"/>
          </ac:cxnSpMkLst>
        </pc:cxnChg>
        <pc:cxnChg chg="mod">
          <ac:chgData name="Krishna Teja" userId="oUNonmEOejJQ2eHDBtkCwvmwVWOAAa9mHqwW/pRfBN0=" providerId="None" clId="Web-{21686C44-AB19-4059-BBD9-8D76D6D6562E}" dt="2024-11-13T22:15:29.320" v="109" actId="1076"/>
          <ac:cxnSpMkLst>
            <pc:docMk/>
            <pc:sldMk cId="3416896038" sldId="364"/>
            <ac:cxnSpMk id="23" creationId="{A3A41FCD-313B-1ED0-7909-916C4B53FB59}"/>
          </ac:cxnSpMkLst>
        </pc:cxnChg>
        <pc:cxnChg chg="mod">
          <ac:chgData name="Krishna Teja" userId="oUNonmEOejJQ2eHDBtkCwvmwVWOAAa9mHqwW/pRfBN0=" providerId="None" clId="Web-{21686C44-AB19-4059-BBD9-8D76D6D6562E}" dt="2024-11-13T22:15:29.335" v="110" actId="1076"/>
          <ac:cxnSpMkLst>
            <pc:docMk/>
            <pc:sldMk cId="3416896038" sldId="364"/>
            <ac:cxnSpMk id="24" creationId="{0377D5BF-1D17-86D8-0A5E-D797F444AEE9}"/>
          </ac:cxnSpMkLst>
        </pc:cxnChg>
      </pc:sldChg>
      <pc:sldChg chg="ord">
        <pc:chgData name="Krishna Teja" userId="oUNonmEOejJQ2eHDBtkCwvmwVWOAAa9mHqwW/pRfBN0=" providerId="None" clId="Web-{21686C44-AB19-4059-BBD9-8D76D6D6562E}" dt="2024-11-13T22:13:08.568" v="1"/>
        <pc:sldMkLst>
          <pc:docMk/>
          <pc:sldMk cId="2082474699" sldId="368"/>
        </pc:sldMkLst>
      </pc:sldChg>
      <pc:sldChg chg="ord">
        <pc:chgData name="Krishna Teja" userId="oUNonmEOejJQ2eHDBtkCwvmwVWOAAa9mHqwW/pRfBN0=" providerId="None" clId="Web-{21686C44-AB19-4059-BBD9-8D76D6D6562E}" dt="2024-11-13T22:14:37.475" v="47"/>
        <pc:sldMkLst>
          <pc:docMk/>
          <pc:sldMk cId="983642768" sldId="369"/>
        </pc:sldMkLst>
      </pc:sldChg>
      <pc:sldChg chg="ord">
        <pc:chgData name="Krishna Teja" userId="oUNonmEOejJQ2eHDBtkCwvmwVWOAAa9mHqwW/pRfBN0=" providerId="None" clId="Web-{21686C44-AB19-4059-BBD9-8D76D6D6562E}" dt="2024-11-13T22:13:08.568" v="0"/>
        <pc:sldMkLst>
          <pc:docMk/>
          <pc:sldMk cId="1281766403" sldId="372"/>
        </pc:sldMkLst>
      </pc:sldChg>
    </pc:docChg>
  </pc:docChgLst>
  <pc:docChgLst>
    <pc:chgData name="Krishna Teja" userId="oUNonmEOejJQ2eHDBtkCwvmwVWOAAa9mHqwW/pRfBN0=" providerId="None" clId="Web-{9579919B-CA41-4267-B1FA-82265F53E8D9}"/>
    <pc:docChg chg="addSld delSld modSld">
      <pc:chgData name="Krishna Teja" userId="oUNonmEOejJQ2eHDBtkCwvmwVWOAAa9mHqwW/pRfBN0=" providerId="None" clId="Web-{9579919B-CA41-4267-B1FA-82265F53E8D9}" dt="2024-10-29T13:57:53.497" v="93" actId="1076"/>
      <pc:docMkLst>
        <pc:docMk/>
      </pc:docMkLst>
      <pc:sldChg chg="modSp">
        <pc:chgData name="Krishna Teja" userId="oUNonmEOejJQ2eHDBtkCwvmwVWOAAa9mHqwW/pRfBN0=" providerId="None" clId="Web-{9579919B-CA41-4267-B1FA-82265F53E8D9}" dt="2024-10-29T13:57:08.544" v="76" actId="1076"/>
        <pc:sldMkLst>
          <pc:docMk/>
          <pc:sldMk cId="2059468494" sldId="278"/>
        </pc:sldMkLst>
        <pc:spChg chg="mod">
          <ac:chgData name="Krishna Teja" userId="oUNonmEOejJQ2eHDBtkCwvmwVWOAAa9mHqwW/pRfBN0=" providerId="None" clId="Web-{9579919B-CA41-4267-B1FA-82265F53E8D9}" dt="2024-10-29T13:57:04.138" v="75" actId="20577"/>
          <ac:spMkLst>
            <pc:docMk/>
            <pc:sldMk cId="2059468494" sldId="278"/>
            <ac:spMk id="7" creationId="{143799CB-8547-D10F-4EDA-B1FDE2DFBF7D}"/>
          </ac:spMkLst>
        </pc:spChg>
        <pc:picChg chg="mod">
          <ac:chgData name="Krishna Teja" userId="oUNonmEOejJQ2eHDBtkCwvmwVWOAAa9mHqwW/pRfBN0=" providerId="None" clId="Web-{9579919B-CA41-4267-B1FA-82265F53E8D9}" dt="2024-10-29T13:54:47.373" v="39" actId="1076"/>
          <ac:picMkLst>
            <pc:docMk/>
            <pc:sldMk cId="2059468494" sldId="278"/>
            <ac:picMk id="3" creationId="{90BFAC22-455D-D988-6AB4-906CCD35BD7C}"/>
          </ac:picMkLst>
        </pc:picChg>
        <pc:picChg chg="mod">
          <ac:chgData name="Krishna Teja" userId="oUNonmEOejJQ2eHDBtkCwvmwVWOAAa9mHqwW/pRfBN0=" providerId="None" clId="Web-{9579919B-CA41-4267-B1FA-82265F53E8D9}" dt="2024-10-29T13:57:08.544" v="76" actId="1076"/>
          <ac:picMkLst>
            <pc:docMk/>
            <pc:sldMk cId="2059468494" sldId="278"/>
            <ac:picMk id="6" creationId="{D7BAEE06-9E9C-AD10-4ADC-ECCA506C9C37}"/>
          </ac:picMkLst>
        </pc:picChg>
      </pc:sldChg>
      <pc:sldChg chg="del">
        <pc:chgData name="Krishna Teja" userId="oUNonmEOejJQ2eHDBtkCwvmwVWOAAa9mHqwW/pRfBN0=" providerId="None" clId="Web-{9579919B-CA41-4267-B1FA-82265F53E8D9}" dt="2024-10-29T13:54:42.264" v="38"/>
        <pc:sldMkLst>
          <pc:docMk/>
          <pc:sldMk cId="523039703" sldId="293"/>
        </pc:sldMkLst>
      </pc:sldChg>
      <pc:sldChg chg="addSp delSp modSp new">
        <pc:chgData name="Krishna Teja" userId="oUNonmEOejJQ2eHDBtkCwvmwVWOAAa9mHqwW/pRfBN0=" providerId="None" clId="Web-{9579919B-CA41-4267-B1FA-82265F53E8D9}" dt="2024-10-29T13:54:36.576" v="37" actId="1076"/>
        <pc:sldMkLst>
          <pc:docMk/>
          <pc:sldMk cId="242041002" sldId="320"/>
        </pc:sldMkLst>
        <pc:spChg chg="mod">
          <ac:chgData name="Krishna Teja" userId="oUNonmEOejJQ2eHDBtkCwvmwVWOAAa9mHqwW/pRfBN0=" providerId="None" clId="Web-{9579919B-CA41-4267-B1FA-82265F53E8D9}" dt="2024-10-29T13:53:37.795" v="11" actId="1076"/>
          <ac:spMkLst>
            <pc:docMk/>
            <pc:sldMk cId="242041002" sldId="320"/>
            <ac:spMk id="2" creationId="{7D997021-78D6-315C-6A93-995FCBFA19E6}"/>
          </ac:spMkLst>
        </pc:spChg>
        <pc:spChg chg="del">
          <ac:chgData name="Krishna Teja" userId="oUNonmEOejJQ2eHDBtkCwvmwVWOAAa9mHqwW/pRfBN0=" providerId="None" clId="Web-{9579919B-CA41-4267-B1FA-82265F53E8D9}" dt="2024-10-29T13:52:34.561" v="6"/>
          <ac:spMkLst>
            <pc:docMk/>
            <pc:sldMk cId="242041002" sldId="320"/>
            <ac:spMk id="3" creationId="{8AA7EF8A-34DC-FEF5-61CE-9B6F6781FB1B}"/>
          </ac:spMkLst>
        </pc:spChg>
        <pc:spChg chg="add mod">
          <ac:chgData name="Krishna Teja" userId="oUNonmEOejJQ2eHDBtkCwvmwVWOAAa9mHqwW/pRfBN0=" providerId="None" clId="Web-{9579919B-CA41-4267-B1FA-82265F53E8D9}" dt="2024-10-29T13:54:36.576" v="37" actId="1076"/>
          <ac:spMkLst>
            <pc:docMk/>
            <pc:sldMk cId="242041002" sldId="320"/>
            <ac:spMk id="5" creationId="{E808119E-3413-3A52-CDED-E74A2D5CF231}"/>
          </ac:spMkLst>
        </pc:spChg>
        <pc:picChg chg="add mod modCrop">
          <ac:chgData name="Krishna Teja" userId="oUNonmEOejJQ2eHDBtkCwvmwVWOAAa9mHqwW/pRfBN0=" providerId="None" clId="Web-{9579919B-CA41-4267-B1FA-82265F53E8D9}" dt="2024-10-29T13:54:30.983" v="35" actId="1076"/>
          <ac:picMkLst>
            <pc:docMk/>
            <pc:sldMk cId="242041002" sldId="320"/>
            <ac:picMk id="4" creationId="{020570D8-A233-394C-67A8-FEC44069C025}"/>
          </ac:picMkLst>
        </pc:picChg>
      </pc:sldChg>
      <pc:sldChg chg="addSp delSp modSp new">
        <pc:chgData name="Krishna Teja" userId="oUNonmEOejJQ2eHDBtkCwvmwVWOAAa9mHqwW/pRfBN0=" providerId="None" clId="Web-{9579919B-CA41-4267-B1FA-82265F53E8D9}" dt="2024-10-29T13:57:53.497" v="93" actId="1076"/>
        <pc:sldMkLst>
          <pc:docMk/>
          <pc:sldMk cId="2417953207" sldId="321"/>
        </pc:sldMkLst>
        <pc:spChg chg="mod">
          <ac:chgData name="Krishna Teja" userId="oUNonmEOejJQ2eHDBtkCwvmwVWOAAa9mHqwW/pRfBN0=" providerId="None" clId="Web-{9579919B-CA41-4267-B1FA-82265F53E8D9}" dt="2024-10-29T13:57:48.904" v="92" actId="20577"/>
          <ac:spMkLst>
            <pc:docMk/>
            <pc:sldMk cId="2417953207" sldId="321"/>
            <ac:spMk id="2" creationId="{409BA2F6-C063-42F0-123A-2F175379DC4B}"/>
          </ac:spMkLst>
        </pc:spChg>
        <pc:spChg chg="del">
          <ac:chgData name="Krishna Teja" userId="oUNonmEOejJQ2eHDBtkCwvmwVWOAAa9mHqwW/pRfBN0=" providerId="None" clId="Web-{9579919B-CA41-4267-B1FA-82265F53E8D9}" dt="2024-10-29T13:55:39.701" v="43"/>
          <ac:spMkLst>
            <pc:docMk/>
            <pc:sldMk cId="2417953207" sldId="321"/>
            <ac:spMk id="3" creationId="{A4C46E56-5786-6452-3436-F6DFF036F062}"/>
          </ac:spMkLst>
        </pc:spChg>
        <pc:spChg chg="add mod">
          <ac:chgData name="Krishna Teja" userId="oUNonmEOejJQ2eHDBtkCwvmwVWOAAa9mHqwW/pRfBN0=" providerId="None" clId="Web-{9579919B-CA41-4267-B1FA-82265F53E8D9}" dt="2024-10-29T13:56:33.591" v="67" actId="1076"/>
          <ac:spMkLst>
            <pc:docMk/>
            <pc:sldMk cId="2417953207" sldId="321"/>
            <ac:spMk id="4" creationId="{627AA1E4-E627-252B-C413-B8C820F507A7}"/>
          </ac:spMkLst>
        </pc:spChg>
        <pc:spChg chg="add del mod">
          <ac:chgData name="Krishna Teja" userId="oUNonmEOejJQ2eHDBtkCwvmwVWOAAa9mHqwW/pRfBN0=" providerId="None" clId="Web-{9579919B-CA41-4267-B1FA-82265F53E8D9}" dt="2024-10-29T13:57:02.357" v="73"/>
          <ac:spMkLst>
            <pc:docMk/>
            <pc:sldMk cId="2417953207" sldId="321"/>
            <ac:spMk id="5" creationId="{270586C9-60BE-678D-9EF8-3D147C4963EF}"/>
          </ac:spMkLst>
        </pc:spChg>
        <pc:picChg chg="add mod modCrop">
          <ac:chgData name="Krishna Teja" userId="oUNonmEOejJQ2eHDBtkCwvmwVWOAAa9mHqwW/pRfBN0=" providerId="None" clId="Web-{9579919B-CA41-4267-B1FA-82265F53E8D9}" dt="2024-10-29T13:57:53.497" v="93" actId="1076"/>
          <ac:picMkLst>
            <pc:docMk/>
            <pc:sldMk cId="2417953207" sldId="321"/>
            <ac:picMk id="6" creationId="{210FD7FB-BD29-4F46-BB69-CAF63D336024}"/>
          </ac:picMkLst>
        </pc:picChg>
      </pc:sldChg>
    </pc:docChg>
  </pc:docChgLst>
  <pc:docChgLst>
    <pc:chgData name="Krishna Teja" userId="oUNonmEOejJQ2eHDBtkCwvmwVWOAAa9mHqwW/pRfBN0=" providerId="None" clId="Web-{16707202-0555-4119-AAFC-C975E45BB2F2}"/>
    <pc:docChg chg="modSld">
      <pc:chgData name="Krishna Teja" userId="oUNonmEOejJQ2eHDBtkCwvmwVWOAAa9mHqwW/pRfBN0=" providerId="None" clId="Web-{16707202-0555-4119-AAFC-C975E45BB2F2}" dt="2024-11-07T15:52:14.528" v="244" actId="1076"/>
      <pc:docMkLst>
        <pc:docMk/>
      </pc:docMkLst>
      <pc:sldChg chg="addSp modSp">
        <pc:chgData name="Krishna Teja" userId="oUNonmEOejJQ2eHDBtkCwvmwVWOAAa9mHqwW/pRfBN0=" providerId="None" clId="Web-{16707202-0555-4119-AAFC-C975E45BB2F2}" dt="2024-11-07T14:39:38.099" v="34" actId="1076"/>
        <pc:sldMkLst>
          <pc:docMk/>
          <pc:sldMk cId="3760930691" sldId="283"/>
        </pc:sldMkLst>
        <pc:picChg chg="mod">
          <ac:chgData name="Krishna Teja" userId="oUNonmEOejJQ2eHDBtkCwvmwVWOAAa9mHqwW/pRfBN0=" providerId="None" clId="Web-{16707202-0555-4119-AAFC-C975E45BB2F2}" dt="2024-11-07T14:39:38.099" v="34" actId="1076"/>
          <ac:picMkLst>
            <pc:docMk/>
            <pc:sldMk cId="3760930691" sldId="283"/>
            <ac:picMk id="4" creationId="{2B0E4E54-2A9E-970B-F018-9B0C908B2663}"/>
          </ac:picMkLst>
        </pc:picChg>
        <pc:picChg chg="add mod modCrop">
          <ac:chgData name="Krishna Teja" userId="oUNonmEOejJQ2eHDBtkCwvmwVWOAAa9mHqwW/pRfBN0=" providerId="None" clId="Web-{16707202-0555-4119-AAFC-C975E45BB2F2}" dt="2024-11-07T14:39:33.177" v="33" actId="1076"/>
          <ac:picMkLst>
            <pc:docMk/>
            <pc:sldMk cId="3760930691" sldId="283"/>
            <ac:picMk id="6" creationId="{528B7C69-9CB9-FDE0-E765-E9C1CC142946}"/>
          </ac:picMkLst>
        </pc:picChg>
      </pc:sldChg>
      <pc:sldChg chg="modSp">
        <pc:chgData name="Krishna Teja" userId="oUNonmEOejJQ2eHDBtkCwvmwVWOAAa9mHqwW/pRfBN0=" providerId="None" clId="Web-{16707202-0555-4119-AAFC-C975E45BB2F2}" dt="2024-11-07T13:42:46.439" v="10" actId="1076"/>
        <pc:sldMkLst>
          <pc:docMk/>
          <pc:sldMk cId="2324421101" sldId="338"/>
        </pc:sldMkLst>
        <pc:grpChg chg="mod">
          <ac:chgData name="Krishna Teja" userId="oUNonmEOejJQ2eHDBtkCwvmwVWOAAa9mHqwW/pRfBN0=" providerId="None" clId="Web-{16707202-0555-4119-AAFC-C975E45BB2F2}" dt="2024-11-07T13:42:42.782" v="8" actId="1076"/>
          <ac:grpSpMkLst>
            <pc:docMk/>
            <pc:sldMk cId="2324421101" sldId="338"/>
            <ac:grpSpMk id="26" creationId="{53721AAD-20E8-43AE-D31C-D881434EF4DF}"/>
          </ac:grpSpMkLst>
        </pc:grpChg>
        <pc:picChg chg="mod">
          <ac:chgData name="Krishna Teja" userId="oUNonmEOejJQ2eHDBtkCwvmwVWOAAa9mHqwW/pRfBN0=" providerId="None" clId="Web-{16707202-0555-4119-AAFC-C975E45BB2F2}" dt="2024-11-07T13:42:46.439" v="10" actId="1076"/>
          <ac:picMkLst>
            <pc:docMk/>
            <pc:sldMk cId="2324421101" sldId="338"/>
            <ac:picMk id="22" creationId="{0F34A744-7175-18B1-9ACB-212567F0092A}"/>
          </ac:picMkLst>
        </pc:picChg>
        <pc:picChg chg="mod">
          <ac:chgData name="Krishna Teja" userId="oUNonmEOejJQ2eHDBtkCwvmwVWOAAa9mHqwW/pRfBN0=" providerId="None" clId="Web-{16707202-0555-4119-AAFC-C975E45BB2F2}" dt="2024-11-07T13:42:38.689" v="6" actId="1076"/>
          <ac:picMkLst>
            <pc:docMk/>
            <pc:sldMk cId="2324421101" sldId="338"/>
            <ac:picMk id="28" creationId="{298C90B8-135D-0C89-6E18-8FC8A5F77E7B}"/>
          </ac:picMkLst>
        </pc:picChg>
        <pc:picChg chg="mod">
          <ac:chgData name="Krishna Teja" userId="oUNonmEOejJQ2eHDBtkCwvmwVWOAAa9mHqwW/pRfBN0=" providerId="None" clId="Web-{16707202-0555-4119-AAFC-C975E45BB2F2}" dt="2024-11-07T13:42:44.470" v="9" actId="1076"/>
          <ac:picMkLst>
            <pc:docMk/>
            <pc:sldMk cId="2324421101" sldId="338"/>
            <ac:picMk id="30" creationId="{80A99F54-A8E8-7651-0D0A-D4B6FCDA4408}"/>
          </ac:picMkLst>
        </pc:picChg>
      </pc:sldChg>
      <pc:sldChg chg="addSp modSp">
        <pc:chgData name="Krishna Teja" userId="oUNonmEOejJQ2eHDBtkCwvmwVWOAAa9mHqwW/pRfBN0=" providerId="None" clId="Web-{16707202-0555-4119-AAFC-C975E45BB2F2}" dt="2024-11-07T15:38:57.133" v="213" actId="20577"/>
        <pc:sldMkLst>
          <pc:docMk/>
          <pc:sldMk cId="379362711" sldId="339"/>
        </pc:sldMkLst>
        <pc:spChg chg="add mod">
          <ac:chgData name="Krishna Teja" userId="oUNonmEOejJQ2eHDBtkCwvmwVWOAAa9mHqwW/pRfBN0=" providerId="None" clId="Web-{16707202-0555-4119-AAFC-C975E45BB2F2}" dt="2024-11-07T15:38:57.133" v="213" actId="20577"/>
          <ac:spMkLst>
            <pc:docMk/>
            <pc:sldMk cId="379362711" sldId="339"/>
            <ac:spMk id="3" creationId="{0C26B8F4-CFB2-88B6-BAF9-5417B64524D1}"/>
          </ac:spMkLst>
        </pc:spChg>
      </pc:sldChg>
      <pc:sldChg chg="modSp">
        <pc:chgData name="Krishna Teja" userId="oUNonmEOejJQ2eHDBtkCwvmwVWOAAa9mHqwW/pRfBN0=" providerId="None" clId="Web-{16707202-0555-4119-AAFC-C975E45BB2F2}" dt="2024-11-07T15:32:31.350" v="133" actId="1076"/>
        <pc:sldMkLst>
          <pc:docMk/>
          <pc:sldMk cId="388936651" sldId="340"/>
        </pc:sldMkLst>
        <pc:spChg chg="mod">
          <ac:chgData name="Krishna Teja" userId="oUNonmEOejJQ2eHDBtkCwvmwVWOAAa9mHqwW/pRfBN0=" providerId="None" clId="Web-{16707202-0555-4119-AAFC-C975E45BB2F2}" dt="2024-11-07T15:18:19.330" v="105" actId="1076"/>
          <ac:spMkLst>
            <pc:docMk/>
            <pc:sldMk cId="388936651" sldId="340"/>
            <ac:spMk id="2" creationId="{D6E1E124-7A43-8BFF-91E9-5B588850D035}"/>
          </ac:spMkLst>
        </pc:spChg>
        <pc:spChg chg="mod">
          <ac:chgData name="Krishna Teja" userId="oUNonmEOejJQ2eHDBtkCwvmwVWOAAa9mHqwW/pRfBN0=" providerId="None" clId="Web-{16707202-0555-4119-AAFC-C975E45BB2F2}" dt="2024-11-07T15:32:26.850" v="132" actId="1076"/>
          <ac:spMkLst>
            <pc:docMk/>
            <pc:sldMk cId="388936651" sldId="340"/>
            <ac:spMk id="3" creationId="{69D7110A-2A2C-2278-C42D-C9C2135111FD}"/>
          </ac:spMkLst>
        </pc:spChg>
        <pc:picChg chg="mod">
          <ac:chgData name="Krishna Teja" userId="oUNonmEOejJQ2eHDBtkCwvmwVWOAAa9mHqwW/pRfBN0=" providerId="None" clId="Web-{16707202-0555-4119-AAFC-C975E45BB2F2}" dt="2024-11-07T15:32:31.350" v="133" actId="1076"/>
          <ac:picMkLst>
            <pc:docMk/>
            <pc:sldMk cId="388936651" sldId="340"/>
            <ac:picMk id="5" creationId="{221BAB55-B829-F533-8CD5-C33AD33C7530}"/>
          </ac:picMkLst>
        </pc:picChg>
      </pc:sldChg>
      <pc:sldChg chg="modSp">
        <pc:chgData name="Krishna Teja" userId="oUNonmEOejJQ2eHDBtkCwvmwVWOAAa9mHqwW/pRfBN0=" providerId="None" clId="Web-{16707202-0555-4119-AAFC-C975E45BB2F2}" dt="2024-11-07T15:42:30.650" v="239" actId="20577"/>
        <pc:sldMkLst>
          <pc:docMk/>
          <pc:sldMk cId="3025784965" sldId="341"/>
        </pc:sldMkLst>
        <pc:spChg chg="mod">
          <ac:chgData name="Krishna Teja" userId="oUNonmEOejJQ2eHDBtkCwvmwVWOAAa9mHqwW/pRfBN0=" providerId="None" clId="Web-{16707202-0555-4119-AAFC-C975E45BB2F2}" dt="2024-11-07T15:42:30.650" v="239" actId="20577"/>
          <ac:spMkLst>
            <pc:docMk/>
            <pc:sldMk cId="3025784965" sldId="341"/>
            <ac:spMk id="2" creationId="{A84F4EEF-7245-DF52-719E-0DF0AAEA7EE4}"/>
          </ac:spMkLst>
        </pc:spChg>
      </pc:sldChg>
      <pc:sldChg chg="addSp delSp modSp">
        <pc:chgData name="Krishna Teja" userId="oUNonmEOejJQ2eHDBtkCwvmwVWOAAa9mHqwW/pRfBN0=" providerId="None" clId="Web-{16707202-0555-4119-AAFC-C975E45BB2F2}" dt="2024-11-07T15:08:56.702" v="40" actId="1076"/>
        <pc:sldMkLst>
          <pc:docMk/>
          <pc:sldMk cId="354551838" sldId="343"/>
        </pc:sldMkLst>
        <pc:spChg chg="del">
          <ac:chgData name="Krishna Teja" userId="oUNonmEOejJQ2eHDBtkCwvmwVWOAAa9mHqwW/pRfBN0=" providerId="None" clId="Web-{16707202-0555-4119-AAFC-C975E45BB2F2}" dt="2024-11-07T15:08:35.671" v="35"/>
          <ac:spMkLst>
            <pc:docMk/>
            <pc:sldMk cId="354551838" sldId="343"/>
            <ac:spMk id="3" creationId="{014D007C-E01C-35EE-2DCD-05A0C2FD8026}"/>
          </ac:spMkLst>
        </pc:spChg>
        <pc:picChg chg="add mod ord modCrop">
          <ac:chgData name="Krishna Teja" userId="oUNonmEOejJQ2eHDBtkCwvmwVWOAAa9mHqwW/pRfBN0=" providerId="None" clId="Web-{16707202-0555-4119-AAFC-C975E45BB2F2}" dt="2024-11-07T15:08:56.702" v="40" actId="1076"/>
          <ac:picMkLst>
            <pc:docMk/>
            <pc:sldMk cId="354551838" sldId="343"/>
            <ac:picMk id="4" creationId="{5660D226-9978-3030-4BEF-D7705E4FC0D2}"/>
          </ac:picMkLst>
        </pc:picChg>
      </pc:sldChg>
      <pc:sldChg chg="addSp delSp modSp">
        <pc:chgData name="Krishna Teja" userId="oUNonmEOejJQ2eHDBtkCwvmwVWOAAa9mHqwW/pRfBN0=" providerId="None" clId="Web-{16707202-0555-4119-AAFC-C975E45BB2F2}" dt="2024-11-07T15:52:14.528" v="244" actId="1076"/>
        <pc:sldMkLst>
          <pc:docMk/>
          <pc:sldMk cId="1963226014" sldId="344"/>
        </pc:sldMkLst>
        <pc:spChg chg="del">
          <ac:chgData name="Krishna Teja" userId="oUNonmEOejJQ2eHDBtkCwvmwVWOAAa9mHqwW/pRfBN0=" providerId="None" clId="Web-{16707202-0555-4119-AAFC-C975E45BB2F2}" dt="2024-11-07T15:10:15.437" v="41"/>
          <ac:spMkLst>
            <pc:docMk/>
            <pc:sldMk cId="1963226014" sldId="344"/>
            <ac:spMk id="3" creationId="{E9F5769C-284B-033B-23FD-DF28D2C910E0}"/>
          </ac:spMkLst>
        </pc:spChg>
        <pc:picChg chg="add mod ord modCrop">
          <ac:chgData name="Krishna Teja" userId="oUNonmEOejJQ2eHDBtkCwvmwVWOAAa9mHqwW/pRfBN0=" providerId="None" clId="Web-{16707202-0555-4119-AAFC-C975E45BB2F2}" dt="2024-11-07T15:52:14.528" v="244" actId="1076"/>
          <ac:picMkLst>
            <pc:docMk/>
            <pc:sldMk cId="1963226014" sldId="344"/>
            <ac:picMk id="4" creationId="{24388909-5E4B-C16C-9B73-DB220DF39A1C}"/>
          </ac:picMkLst>
        </pc:picChg>
      </pc:sldChg>
      <pc:sldChg chg="modSp">
        <pc:chgData name="Krishna Teja" userId="oUNonmEOejJQ2eHDBtkCwvmwVWOAAa9mHqwW/pRfBN0=" providerId="None" clId="Web-{16707202-0555-4119-AAFC-C975E45BB2F2}" dt="2024-11-07T13:43:28.063" v="19" actId="1076"/>
        <pc:sldMkLst>
          <pc:docMk/>
          <pc:sldMk cId="1718699361" sldId="345"/>
        </pc:sldMkLst>
        <pc:spChg chg="mod">
          <ac:chgData name="Krishna Teja" userId="oUNonmEOejJQ2eHDBtkCwvmwVWOAAa9mHqwW/pRfBN0=" providerId="None" clId="Web-{16707202-0555-4119-AAFC-C975E45BB2F2}" dt="2024-11-07T13:43:28.063" v="19" actId="1076"/>
          <ac:spMkLst>
            <pc:docMk/>
            <pc:sldMk cId="1718699361" sldId="345"/>
            <ac:spMk id="2" creationId="{1D159320-8FE0-F1B0-7BE1-47608ED5F0D0}"/>
          </ac:spMkLst>
        </pc:spChg>
        <pc:picChg chg="mod">
          <ac:chgData name="Krishna Teja" userId="oUNonmEOejJQ2eHDBtkCwvmwVWOAAa9mHqwW/pRfBN0=" providerId="None" clId="Web-{16707202-0555-4119-AAFC-C975E45BB2F2}" dt="2024-11-07T13:43:20.798" v="17" actId="1076"/>
          <ac:picMkLst>
            <pc:docMk/>
            <pc:sldMk cId="1718699361" sldId="345"/>
            <ac:picMk id="4" creationId="{CEFEF85A-9295-79B0-3A87-C33E27C136BE}"/>
          </ac:picMkLst>
        </pc:picChg>
        <pc:picChg chg="mod">
          <ac:chgData name="Krishna Teja" userId="oUNonmEOejJQ2eHDBtkCwvmwVWOAAa9mHqwW/pRfBN0=" providerId="None" clId="Web-{16707202-0555-4119-AAFC-C975E45BB2F2}" dt="2024-11-07T13:43:23.141" v="18" actId="1076"/>
          <ac:picMkLst>
            <pc:docMk/>
            <pc:sldMk cId="1718699361" sldId="345"/>
            <ac:picMk id="5" creationId="{240DDE41-938E-8157-D007-FFD0A1BE8FB4}"/>
          </ac:picMkLst>
        </pc:picChg>
      </pc:sldChg>
      <pc:sldChg chg="addSp delSp modSp">
        <pc:chgData name="Krishna Teja" userId="oUNonmEOejJQ2eHDBtkCwvmwVWOAAa9mHqwW/pRfBN0=" providerId="None" clId="Web-{16707202-0555-4119-AAFC-C975E45BB2F2}" dt="2024-11-07T15:42:04.103" v="221" actId="20577"/>
        <pc:sldMkLst>
          <pc:docMk/>
          <pc:sldMk cId="1858050707" sldId="347"/>
        </pc:sldMkLst>
        <pc:spChg chg="mod">
          <ac:chgData name="Krishna Teja" userId="oUNonmEOejJQ2eHDBtkCwvmwVWOAAa9mHqwW/pRfBN0=" providerId="None" clId="Web-{16707202-0555-4119-AAFC-C975E45BB2F2}" dt="2024-11-07T15:42:04.103" v="221" actId="20577"/>
          <ac:spMkLst>
            <pc:docMk/>
            <pc:sldMk cId="1858050707" sldId="347"/>
            <ac:spMk id="2" creationId="{3C2D4924-EE2F-D98F-D1A6-62BB0F180BBA}"/>
          </ac:spMkLst>
        </pc:spChg>
        <pc:spChg chg="del">
          <ac:chgData name="Krishna Teja" userId="oUNonmEOejJQ2eHDBtkCwvmwVWOAAa9mHqwW/pRfBN0=" providerId="None" clId="Web-{16707202-0555-4119-AAFC-C975E45BB2F2}" dt="2024-11-07T14:38:27.849" v="23"/>
          <ac:spMkLst>
            <pc:docMk/>
            <pc:sldMk cId="1858050707" sldId="347"/>
            <ac:spMk id="3" creationId="{820AE2A8-7843-1EC4-624E-09C7FA020FE0}"/>
          </ac:spMkLst>
        </pc:spChg>
        <pc:picChg chg="add mod modCrop">
          <ac:chgData name="Krishna Teja" userId="oUNonmEOejJQ2eHDBtkCwvmwVWOAAa9mHqwW/pRfBN0=" providerId="None" clId="Web-{16707202-0555-4119-AAFC-C975E45BB2F2}" dt="2024-11-07T14:38:41.552" v="28" actId="1076"/>
          <ac:picMkLst>
            <pc:docMk/>
            <pc:sldMk cId="1858050707" sldId="347"/>
            <ac:picMk id="4" creationId="{FC103301-BF0B-990F-356E-4632F304CA9C}"/>
          </ac:picMkLst>
        </pc:picChg>
      </pc:sldChg>
      <pc:sldChg chg="modSp">
        <pc:chgData name="Krishna Teja" userId="oUNonmEOejJQ2eHDBtkCwvmwVWOAAa9mHqwW/pRfBN0=" providerId="None" clId="Web-{16707202-0555-4119-AAFC-C975E45BB2F2}" dt="2024-11-07T15:11:08.859" v="46" actId="1076"/>
        <pc:sldMkLst>
          <pc:docMk/>
          <pc:sldMk cId="23863231" sldId="348"/>
        </pc:sldMkLst>
        <pc:picChg chg="mod">
          <ac:chgData name="Krishna Teja" userId="oUNonmEOejJQ2eHDBtkCwvmwVWOAAa9mHqwW/pRfBN0=" providerId="None" clId="Web-{16707202-0555-4119-AAFC-C975E45BB2F2}" dt="2024-11-07T15:11:08.859" v="46" actId="1076"/>
          <ac:picMkLst>
            <pc:docMk/>
            <pc:sldMk cId="23863231" sldId="348"/>
            <ac:picMk id="4" creationId="{9C05B2BE-CC4C-9710-B1DB-71FEB3ADCC61}"/>
          </ac:picMkLst>
        </pc:picChg>
      </pc:sldChg>
      <pc:sldChg chg="modSp">
        <pc:chgData name="Krishna Teja" userId="oUNonmEOejJQ2eHDBtkCwvmwVWOAAa9mHqwW/pRfBN0=" providerId="None" clId="Web-{16707202-0555-4119-AAFC-C975E45BB2F2}" dt="2024-11-07T15:41:48.228" v="219" actId="1076"/>
        <pc:sldMkLst>
          <pc:docMk/>
          <pc:sldMk cId="3890082149" sldId="349"/>
        </pc:sldMkLst>
        <pc:spChg chg="mod">
          <ac:chgData name="Krishna Teja" userId="oUNonmEOejJQ2eHDBtkCwvmwVWOAAa9mHqwW/pRfBN0=" providerId="None" clId="Web-{16707202-0555-4119-AAFC-C975E45BB2F2}" dt="2024-11-07T15:41:48.228" v="219" actId="1076"/>
          <ac:spMkLst>
            <pc:docMk/>
            <pc:sldMk cId="3890082149" sldId="349"/>
            <ac:spMk id="2" creationId="{74507CBD-6118-1DFB-A97E-720E7C5A09E6}"/>
          </ac:spMkLst>
        </pc:spChg>
      </pc:sldChg>
    </pc:docChg>
  </pc:docChgLst>
  <pc:docChgLst>
    <pc:chgData name="Raskar, Sid" userId="IvsCFQ0uQvfyD2qcQ579MKn6GgRtbr/HXRZTZk8gu4U=" providerId="None" clId="Web-{E1AF9343-82AD-4EBA-9F6F-8E9990FD4F9F}"/>
    <pc:docChg chg="addSld delSld modSld">
      <pc:chgData name="Raskar, Sid" userId="IvsCFQ0uQvfyD2qcQ579MKn6GgRtbr/HXRZTZk8gu4U=" providerId="None" clId="Web-{E1AF9343-82AD-4EBA-9F6F-8E9990FD4F9F}" dt="2024-11-07T20:46:21.676" v="101"/>
      <pc:docMkLst>
        <pc:docMk/>
      </pc:docMkLst>
      <pc:sldChg chg="mod modShow">
        <pc:chgData name="Raskar, Sid" userId="IvsCFQ0uQvfyD2qcQ579MKn6GgRtbr/HXRZTZk8gu4U=" providerId="None" clId="Web-{E1AF9343-82AD-4EBA-9F6F-8E9990FD4F9F}" dt="2024-11-07T20:46:21.535" v="100"/>
        <pc:sldMkLst>
          <pc:docMk/>
          <pc:sldMk cId="3936931947" sldId="334"/>
        </pc:sldMkLst>
      </pc:sldChg>
      <pc:sldChg chg="addSp modSp">
        <pc:chgData name="Raskar, Sid" userId="IvsCFQ0uQvfyD2qcQ579MKn6GgRtbr/HXRZTZk8gu4U=" providerId="None" clId="Web-{E1AF9343-82AD-4EBA-9F6F-8E9990FD4F9F}" dt="2024-11-07T20:41:51.709" v="2" actId="14100"/>
        <pc:sldMkLst>
          <pc:docMk/>
          <pc:sldMk cId="354551838" sldId="343"/>
        </pc:sldMkLst>
        <pc:picChg chg="add mod">
          <ac:chgData name="Raskar, Sid" userId="IvsCFQ0uQvfyD2qcQ579MKn6GgRtbr/HXRZTZk8gu4U=" providerId="None" clId="Web-{E1AF9343-82AD-4EBA-9F6F-8E9990FD4F9F}" dt="2024-11-07T20:41:51.709" v="2" actId="14100"/>
          <ac:picMkLst>
            <pc:docMk/>
            <pc:sldMk cId="354551838" sldId="343"/>
            <ac:picMk id="3" creationId="{E8BD5952-EF28-4AC2-99FD-55B4AFBEDD1C}"/>
          </ac:picMkLst>
        </pc:picChg>
      </pc:sldChg>
      <pc:sldChg chg="addSp modSp">
        <pc:chgData name="Raskar, Sid" userId="IvsCFQ0uQvfyD2qcQ579MKn6GgRtbr/HXRZTZk8gu4U=" providerId="None" clId="Web-{E1AF9343-82AD-4EBA-9F6F-8E9990FD4F9F}" dt="2024-11-07T20:42:48.255" v="7" actId="14100"/>
        <pc:sldMkLst>
          <pc:docMk/>
          <pc:sldMk cId="1963226014" sldId="344"/>
        </pc:sldMkLst>
        <pc:spChg chg="add mod">
          <ac:chgData name="Raskar, Sid" userId="IvsCFQ0uQvfyD2qcQ579MKn6GgRtbr/HXRZTZk8gu4U=" providerId="None" clId="Web-{E1AF9343-82AD-4EBA-9F6F-8E9990FD4F9F}" dt="2024-11-07T20:42:48.255" v="7" actId="14100"/>
          <ac:spMkLst>
            <pc:docMk/>
            <pc:sldMk cId="1963226014" sldId="344"/>
            <ac:spMk id="3" creationId="{40E05A2A-620B-6091-D9B6-778741371907}"/>
          </ac:spMkLst>
        </pc:spChg>
      </pc:sldChg>
      <pc:sldChg chg="addSp modSp">
        <pc:chgData name="Raskar, Sid" userId="IvsCFQ0uQvfyD2qcQ579MKn6GgRtbr/HXRZTZk8gu4U=" providerId="None" clId="Web-{E1AF9343-82AD-4EBA-9F6F-8E9990FD4F9F}" dt="2024-11-07T20:43:07.646" v="13" actId="14100"/>
        <pc:sldMkLst>
          <pc:docMk/>
          <pc:sldMk cId="23863231" sldId="348"/>
        </pc:sldMkLst>
        <pc:spChg chg="add mod">
          <ac:chgData name="Raskar, Sid" userId="IvsCFQ0uQvfyD2qcQ579MKn6GgRtbr/HXRZTZk8gu4U=" providerId="None" clId="Web-{E1AF9343-82AD-4EBA-9F6F-8E9990FD4F9F}" dt="2024-11-07T20:43:07.646" v="13" actId="14100"/>
          <ac:spMkLst>
            <pc:docMk/>
            <pc:sldMk cId="23863231" sldId="348"/>
            <ac:spMk id="3" creationId="{AA948F6C-F8E5-3F2B-B5D8-08A64D988A99}"/>
          </ac:spMkLst>
        </pc:spChg>
      </pc:sldChg>
      <pc:sldChg chg="modSp">
        <pc:chgData name="Raskar, Sid" userId="IvsCFQ0uQvfyD2qcQ579MKn6GgRtbr/HXRZTZk8gu4U=" providerId="None" clId="Web-{E1AF9343-82AD-4EBA-9F6F-8E9990FD4F9F}" dt="2024-11-07T20:43:30.802" v="15" actId="20577"/>
        <pc:sldMkLst>
          <pc:docMk/>
          <pc:sldMk cId="3979661635" sldId="350"/>
        </pc:sldMkLst>
        <pc:spChg chg="mod">
          <ac:chgData name="Raskar, Sid" userId="IvsCFQ0uQvfyD2qcQ579MKn6GgRtbr/HXRZTZk8gu4U=" providerId="None" clId="Web-{E1AF9343-82AD-4EBA-9F6F-8E9990FD4F9F}" dt="2024-11-07T20:43:30.802" v="15" actId="20577"/>
          <ac:spMkLst>
            <pc:docMk/>
            <pc:sldMk cId="3979661635" sldId="350"/>
            <ac:spMk id="3" creationId="{0854CC26-651F-BC28-9D88-A9E756D5C4E2}"/>
          </ac:spMkLst>
        </pc:spChg>
      </pc:sldChg>
      <pc:sldChg chg="mod modShow">
        <pc:chgData name="Raskar, Sid" userId="IvsCFQ0uQvfyD2qcQ579MKn6GgRtbr/HXRZTZk8gu4U=" providerId="None" clId="Web-{E1AF9343-82AD-4EBA-9F6F-8E9990FD4F9F}" dt="2024-11-07T20:46:21.676" v="101"/>
        <pc:sldMkLst>
          <pc:docMk/>
          <pc:sldMk cId="3733242215" sldId="351"/>
        </pc:sldMkLst>
      </pc:sldChg>
      <pc:sldChg chg="addSp modSp add replId">
        <pc:chgData name="Raskar, Sid" userId="IvsCFQ0uQvfyD2qcQ579MKn6GgRtbr/HXRZTZk8gu4U=" providerId="None" clId="Web-{E1AF9343-82AD-4EBA-9F6F-8E9990FD4F9F}" dt="2024-11-07T20:46:18.441" v="99" actId="20577"/>
        <pc:sldMkLst>
          <pc:docMk/>
          <pc:sldMk cId="2089961337" sldId="352"/>
        </pc:sldMkLst>
        <pc:spChg chg="mod">
          <ac:chgData name="Raskar, Sid" userId="IvsCFQ0uQvfyD2qcQ579MKn6GgRtbr/HXRZTZk8gu4U=" providerId="None" clId="Web-{E1AF9343-82AD-4EBA-9F6F-8E9990FD4F9F}" dt="2024-11-07T20:44:25.911" v="24" actId="1076"/>
          <ac:spMkLst>
            <pc:docMk/>
            <pc:sldMk cId="2089961337" sldId="352"/>
            <ac:spMk id="3" creationId="{DCEF7714-A954-3D03-6EC8-433177BC3784}"/>
          </ac:spMkLst>
        </pc:spChg>
        <pc:spChg chg="add mod">
          <ac:chgData name="Raskar, Sid" userId="IvsCFQ0uQvfyD2qcQ579MKn6GgRtbr/HXRZTZk8gu4U=" providerId="None" clId="Web-{E1AF9343-82AD-4EBA-9F6F-8E9990FD4F9F}" dt="2024-11-07T20:46:18.441" v="99" actId="20577"/>
          <ac:spMkLst>
            <pc:docMk/>
            <pc:sldMk cId="2089961337" sldId="352"/>
            <ac:spMk id="7" creationId="{6169C4A6-44FB-D779-F7EC-7B104CB4D056}"/>
          </ac:spMkLst>
        </pc:spChg>
        <pc:spChg chg="add mod">
          <ac:chgData name="Raskar, Sid" userId="IvsCFQ0uQvfyD2qcQ579MKn6GgRtbr/HXRZTZk8gu4U=" providerId="None" clId="Web-{E1AF9343-82AD-4EBA-9F6F-8E9990FD4F9F}" dt="2024-11-07T20:45:25.817" v="45" actId="20577"/>
          <ac:spMkLst>
            <pc:docMk/>
            <pc:sldMk cId="2089961337" sldId="352"/>
            <ac:spMk id="9" creationId="{8A9C1B6F-1D0D-7250-842B-8E6B55FBBD72}"/>
          </ac:spMkLst>
        </pc:spChg>
        <pc:grpChg chg="add mod ord">
          <ac:chgData name="Raskar, Sid" userId="IvsCFQ0uQvfyD2qcQ579MKn6GgRtbr/HXRZTZk8gu4U=" providerId="None" clId="Web-{E1AF9343-82AD-4EBA-9F6F-8E9990FD4F9F}" dt="2024-11-07T20:45:08.317" v="30" actId="1076"/>
          <ac:grpSpMkLst>
            <pc:docMk/>
            <pc:sldMk cId="2089961337" sldId="352"/>
            <ac:grpSpMk id="5" creationId="{948435FD-1AB7-FC71-F84B-6F90C02B96F0}"/>
          </ac:grpSpMkLst>
        </pc:grpChg>
        <pc:picChg chg="mod">
          <ac:chgData name="Raskar, Sid" userId="IvsCFQ0uQvfyD2qcQ579MKn6GgRtbr/HXRZTZk8gu4U=" providerId="None" clId="Web-{E1AF9343-82AD-4EBA-9F6F-8E9990FD4F9F}" dt="2024-11-07T20:44:22.395" v="23" actId="1076"/>
          <ac:picMkLst>
            <pc:docMk/>
            <pc:sldMk cId="2089961337" sldId="352"/>
            <ac:picMk id="2" creationId="{9198E2D5-71AB-E959-4EEE-397F99177044}"/>
          </ac:picMkLst>
        </pc:picChg>
        <pc:picChg chg="mod">
          <ac:chgData name="Raskar, Sid" userId="IvsCFQ0uQvfyD2qcQ579MKn6GgRtbr/HXRZTZk8gu4U=" providerId="None" clId="Web-{E1AF9343-82AD-4EBA-9F6F-8E9990FD4F9F}" dt="2024-11-07T20:45:08.379" v="31" actId="1076"/>
          <ac:picMkLst>
            <pc:docMk/>
            <pc:sldMk cId="2089961337" sldId="352"/>
            <ac:picMk id="4" creationId="{1EED8A1A-9029-BE60-F0BE-03694B699ADD}"/>
          </ac:picMkLst>
        </pc:picChg>
      </pc:sldChg>
      <pc:sldChg chg="addSp delSp new del">
        <pc:chgData name="Raskar, Sid" userId="IvsCFQ0uQvfyD2qcQ579MKn6GgRtbr/HXRZTZk8gu4U=" providerId="None" clId="Web-{E1AF9343-82AD-4EBA-9F6F-8E9990FD4F9F}" dt="2024-11-07T20:44:12.255" v="20"/>
        <pc:sldMkLst>
          <pc:docMk/>
          <pc:sldMk cId="3351473606" sldId="352"/>
        </pc:sldMkLst>
        <pc:spChg chg="del">
          <ac:chgData name="Raskar, Sid" userId="IvsCFQ0uQvfyD2qcQ579MKn6GgRtbr/HXRZTZk8gu4U=" providerId="None" clId="Web-{E1AF9343-82AD-4EBA-9F6F-8E9990FD4F9F}" dt="2024-11-07T20:44:09.067" v="19"/>
          <ac:spMkLst>
            <pc:docMk/>
            <pc:sldMk cId="3351473606" sldId="352"/>
            <ac:spMk id="2" creationId="{A498D016-14DC-F74A-0017-FB9A2EB6D73C}"/>
          </ac:spMkLst>
        </pc:spChg>
        <pc:picChg chg="add">
          <ac:chgData name="Raskar, Sid" userId="IvsCFQ0uQvfyD2qcQ579MKn6GgRtbr/HXRZTZk8gu4U=" providerId="None" clId="Web-{E1AF9343-82AD-4EBA-9F6F-8E9990FD4F9F}" dt="2024-11-07T20:44:07.083" v="17"/>
          <ac:picMkLst>
            <pc:docMk/>
            <pc:sldMk cId="3351473606" sldId="352"/>
            <ac:picMk id="4" creationId="{977A2CA7-DC37-4B38-E956-710E6A978FA9}"/>
          </ac:picMkLst>
        </pc:picChg>
        <pc:picChg chg="add">
          <ac:chgData name="Raskar, Sid" userId="IvsCFQ0uQvfyD2qcQ579MKn6GgRtbr/HXRZTZk8gu4U=" providerId="None" clId="Web-{E1AF9343-82AD-4EBA-9F6F-8E9990FD4F9F}" dt="2024-11-07T20:44:07.145" v="18"/>
          <ac:picMkLst>
            <pc:docMk/>
            <pc:sldMk cId="3351473606" sldId="352"/>
            <ac:picMk id="6" creationId="{FBA08F03-C3CC-764A-E35E-8A39F6DD4549}"/>
          </ac:picMkLst>
        </pc:picChg>
      </pc:sldChg>
    </pc:docChg>
  </pc:docChgLst>
  <pc:docChgLst>
    <pc:chgData name="Krishna Teja" userId="oUNonmEOejJQ2eHDBtkCwvmwVWOAAa9mHqwW/pRfBN0=" providerId="None" clId="Web-{EDB8AB3D-6BF4-4C84-9178-B156DA5B2AED}"/>
    <pc:docChg chg="addSld delSld modSld sldOrd">
      <pc:chgData name="Krishna Teja" userId="oUNonmEOejJQ2eHDBtkCwvmwVWOAAa9mHqwW/pRfBN0=" providerId="None" clId="Web-{EDB8AB3D-6BF4-4C84-9178-B156DA5B2AED}" dt="2024-11-06T22:47:04.235" v="1392" actId="1076"/>
      <pc:docMkLst>
        <pc:docMk/>
      </pc:docMkLst>
      <pc:sldChg chg="addSp delSp modSp">
        <pc:chgData name="Krishna Teja" userId="oUNonmEOejJQ2eHDBtkCwvmwVWOAAa9mHqwW/pRfBN0=" providerId="None" clId="Web-{EDB8AB3D-6BF4-4C84-9178-B156DA5B2AED}" dt="2024-11-06T21:24:38.616" v="812" actId="1076"/>
        <pc:sldMkLst>
          <pc:docMk/>
          <pc:sldMk cId="1779062293" sldId="256"/>
        </pc:sldMkLst>
        <pc:spChg chg="del mod">
          <ac:chgData name="Krishna Teja" userId="oUNonmEOejJQ2eHDBtkCwvmwVWOAAa9mHqwW/pRfBN0=" providerId="None" clId="Web-{EDB8AB3D-6BF4-4C84-9178-B156DA5B2AED}" dt="2024-11-06T16:14:18.263" v="14"/>
          <ac:spMkLst>
            <pc:docMk/>
            <pc:sldMk cId="1779062293" sldId="256"/>
            <ac:spMk id="2" creationId="{5BEDFF64-D8DD-D504-FFA1-1ACE8AD45EEB}"/>
          </ac:spMkLst>
        </pc:spChg>
        <pc:spChg chg="add del mod">
          <ac:chgData name="Krishna Teja" userId="oUNonmEOejJQ2eHDBtkCwvmwVWOAAa9mHqwW/pRfBN0=" providerId="None" clId="Web-{EDB8AB3D-6BF4-4C84-9178-B156DA5B2AED}" dt="2024-11-06T21:24:17.022" v="807"/>
          <ac:spMkLst>
            <pc:docMk/>
            <pc:sldMk cId="1779062293" sldId="256"/>
            <ac:spMk id="3" creationId="{A2156E08-F6A1-2CF0-DA0F-CB2468CBB535}"/>
          </ac:spMkLst>
        </pc:spChg>
        <pc:spChg chg="add del mod">
          <ac:chgData name="Krishna Teja" userId="oUNonmEOejJQ2eHDBtkCwvmwVWOAAa9mHqwW/pRfBN0=" providerId="None" clId="Web-{EDB8AB3D-6BF4-4C84-9178-B156DA5B2AED}" dt="2024-11-06T16:14:07.466" v="8"/>
          <ac:spMkLst>
            <pc:docMk/>
            <pc:sldMk cId="1779062293" sldId="256"/>
            <ac:spMk id="4" creationId="{B4849FD9-13F9-4D5D-6F14-3BA3C0B53192}"/>
          </ac:spMkLst>
        </pc:spChg>
        <pc:spChg chg="add mod">
          <ac:chgData name="Krishna Teja" userId="oUNonmEOejJQ2eHDBtkCwvmwVWOAAa9mHqwW/pRfBN0=" providerId="None" clId="Web-{EDB8AB3D-6BF4-4C84-9178-B156DA5B2AED}" dt="2024-11-06T21:24:38.616" v="812" actId="1076"/>
          <ac:spMkLst>
            <pc:docMk/>
            <pc:sldMk cId="1779062293" sldId="256"/>
            <ac:spMk id="10" creationId="{2C48A41D-39C8-1DA7-63DF-9DA597AEA8BB}"/>
          </ac:spMkLst>
        </pc:spChg>
        <pc:spChg chg="add del mod">
          <ac:chgData name="Krishna Teja" userId="oUNonmEOejJQ2eHDBtkCwvmwVWOAAa9mHqwW/pRfBN0=" providerId="None" clId="Web-{EDB8AB3D-6BF4-4C84-9178-B156DA5B2AED}" dt="2024-11-06T16:14:08.497" v="9"/>
          <ac:spMkLst>
            <pc:docMk/>
            <pc:sldMk cId="1779062293" sldId="256"/>
            <ac:spMk id="11" creationId="{726DF6AF-1841-8B3A-B75E-6B6FD9DBDE2A}"/>
          </ac:spMkLst>
        </pc:spChg>
        <pc:spChg chg="add mod">
          <ac:chgData name="Krishna Teja" userId="oUNonmEOejJQ2eHDBtkCwvmwVWOAAa9mHqwW/pRfBN0=" providerId="None" clId="Web-{EDB8AB3D-6BF4-4C84-9178-B156DA5B2AED}" dt="2024-11-06T21:22:48.148" v="772" actId="1076"/>
          <ac:spMkLst>
            <pc:docMk/>
            <pc:sldMk cId="1779062293" sldId="256"/>
            <ac:spMk id="12" creationId="{670F415F-6259-ABFD-0593-3DCDDB1AA567}"/>
          </ac:spMkLst>
        </pc:spChg>
        <pc:spChg chg="add del mod">
          <ac:chgData name="Krishna Teja" userId="oUNonmEOejJQ2eHDBtkCwvmwVWOAAa9mHqwW/pRfBN0=" providerId="None" clId="Web-{EDB8AB3D-6BF4-4C84-9178-B156DA5B2AED}" dt="2024-11-06T16:16:31.465" v="38"/>
          <ac:spMkLst>
            <pc:docMk/>
            <pc:sldMk cId="1779062293" sldId="256"/>
            <ac:spMk id="16" creationId="{CD4CF703-B916-5B04-3B2E-944C8C56BFEB}"/>
          </ac:spMkLst>
        </pc:spChg>
        <pc:spChg chg="mod">
          <ac:chgData name="Krishna Teja" userId="oUNonmEOejJQ2eHDBtkCwvmwVWOAAa9mHqwW/pRfBN0=" providerId="None" clId="Web-{EDB8AB3D-6BF4-4C84-9178-B156DA5B2AED}" dt="2024-11-06T20:37:35.057" v="755" actId="1076"/>
          <ac:spMkLst>
            <pc:docMk/>
            <pc:sldMk cId="1779062293" sldId="256"/>
            <ac:spMk id="19" creationId="{530A2F86-ECD1-A581-DFF3-C87E5E834BF8}"/>
          </ac:spMkLst>
        </pc:spChg>
        <pc:spChg chg="del">
          <ac:chgData name="Krishna Teja" userId="oUNonmEOejJQ2eHDBtkCwvmwVWOAAa9mHqwW/pRfBN0=" providerId="None" clId="Web-{EDB8AB3D-6BF4-4C84-9178-B156DA5B2AED}" dt="2024-11-06T16:16:28.152" v="37"/>
          <ac:spMkLst>
            <pc:docMk/>
            <pc:sldMk cId="1779062293" sldId="256"/>
            <ac:spMk id="22" creationId="{25E6B250-A288-0132-5CC6-85AFB8956DFD}"/>
          </ac:spMkLst>
        </pc:spChg>
        <pc:spChg chg="mod">
          <ac:chgData name="Krishna Teja" userId="oUNonmEOejJQ2eHDBtkCwvmwVWOAAa9mHqwW/pRfBN0=" providerId="None" clId="Web-{EDB8AB3D-6BF4-4C84-9178-B156DA5B2AED}" dt="2024-11-06T21:22:51.789" v="773" actId="1076"/>
          <ac:spMkLst>
            <pc:docMk/>
            <pc:sldMk cId="1779062293" sldId="256"/>
            <ac:spMk id="23" creationId="{F4415896-6F7A-888C-2DEC-6A3C70CB758D}"/>
          </ac:spMkLst>
        </pc:spChg>
        <pc:spChg chg="del">
          <ac:chgData name="Krishna Teja" userId="oUNonmEOejJQ2eHDBtkCwvmwVWOAAa9mHqwW/pRfBN0=" providerId="None" clId="Web-{EDB8AB3D-6BF4-4C84-9178-B156DA5B2AED}" dt="2024-11-06T16:14:04.201" v="7"/>
          <ac:spMkLst>
            <pc:docMk/>
            <pc:sldMk cId="1779062293" sldId="256"/>
            <ac:spMk id="24" creationId="{9C941AE2-346F-A931-44FF-64C2A31256F9}"/>
          </ac:spMkLst>
        </pc:spChg>
        <pc:spChg chg="del">
          <ac:chgData name="Krishna Teja" userId="oUNonmEOejJQ2eHDBtkCwvmwVWOAAa9mHqwW/pRfBN0=" providerId="None" clId="Web-{EDB8AB3D-6BF4-4C84-9178-B156DA5B2AED}" dt="2024-11-06T16:14:02.763" v="6"/>
          <ac:spMkLst>
            <pc:docMk/>
            <pc:sldMk cId="1779062293" sldId="256"/>
            <ac:spMk id="25" creationId="{EC238505-E495-0BEA-CCF2-067347E4B404}"/>
          </ac:spMkLst>
        </pc:spChg>
        <pc:grpChg chg="mod">
          <ac:chgData name="Krishna Teja" userId="oUNonmEOejJQ2eHDBtkCwvmwVWOAAa9mHqwW/pRfBN0=" providerId="None" clId="Web-{EDB8AB3D-6BF4-4C84-9178-B156DA5B2AED}" dt="2024-11-06T21:22:46.008" v="771" actId="1076"/>
          <ac:grpSpMkLst>
            <pc:docMk/>
            <pc:sldMk cId="1779062293" sldId="256"/>
            <ac:grpSpMk id="14" creationId="{D08BC6D8-FB69-B9F4-A29C-8DC30B31F5C6}"/>
          </ac:grpSpMkLst>
        </pc:grpChg>
      </pc:sldChg>
      <pc:sldChg chg="addSp delSp modSp ord">
        <pc:chgData name="Krishna Teja" userId="oUNonmEOejJQ2eHDBtkCwvmwVWOAAa9mHqwW/pRfBN0=" providerId="None" clId="Web-{EDB8AB3D-6BF4-4C84-9178-B156DA5B2AED}" dt="2024-11-06T21:24:43.163" v="813"/>
        <pc:sldMkLst>
          <pc:docMk/>
          <pc:sldMk cId="1062308441" sldId="275"/>
        </pc:sldMkLst>
        <pc:spChg chg="mod">
          <ac:chgData name="Krishna Teja" userId="oUNonmEOejJQ2eHDBtkCwvmwVWOAAa9mHqwW/pRfBN0=" providerId="None" clId="Web-{EDB8AB3D-6BF4-4C84-9178-B156DA5B2AED}" dt="2024-11-06T16:18:17.245" v="63" actId="20577"/>
          <ac:spMkLst>
            <pc:docMk/>
            <pc:sldMk cId="1062308441" sldId="275"/>
            <ac:spMk id="2" creationId="{CFCF2416-8F39-F99A-3C55-9FEF9928EF02}"/>
          </ac:spMkLst>
        </pc:spChg>
        <pc:spChg chg="add del mod">
          <ac:chgData name="Krishna Teja" userId="oUNonmEOejJQ2eHDBtkCwvmwVWOAAa9mHqwW/pRfBN0=" providerId="None" clId="Web-{EDB8AB3D-6BF4-4C84-9178-B156DA5B2AED}" dt="2024-11-06T21:24:43.163" v="813"/>
          <ac:spMkLst>
            <pc:docMk/>
            <pc:sldMk cId="1062308441" sldId="275"/>
            <ac:spMk id="4" creationId="{E3E9A771-9D7D-0746-8F2D-078733AF8F3A}"/>
          </ac:spMkLst>
        </pc:spChg>
        <pc:spChg chg="del">
          <ac:chgData name="Krishna Teja" userId="oUNonmEOejJQ2eHDBtkCwvmwVWOAAa9mHqwW/pRfBN0=" providerId="None" clId="Web-{EDB8AB3D-6BF4-4C84-9178-B156DA5B2AED}" dt="2024-11-06T16:18:21.245" v="64"/>
          <ac:spMkLst>
            <pc:docMk/>
            <pc:sldMk cId="1062308441" sldId="275"/>
            <ac:spMk id="5" creationId="{91336107-5725-B433-9262-3776F98AB88A}"/>
          </ac:spMkLst>
        </pc:spChg>
        <pc:spChg chg="del">
          <ac:chgData name="Krishna Teja" userId="oUNonmEOejJQ2eHDBtkCwvmwVWOAAa9mHqwW/pRfBN0=" providerId="None" clId="Web-{EDB8AB3D-6BF4-4C84-9178-B156DA5B2AED}" dt="2024-11-06T16:18:22.495" v="65"/>
          <ac:spMkLst>
            <pc:docMk/>
            <pc:sldMk cId="1062308441" sldId="275"/>
            <ac:spMk id="7" creationId="{BE9D23E8-24D4-B0E7-C479-4E171418C758}"/>
          </ac:spMkLst>
        </pc:spChg>
      </pc:sldChg>
      <pc:sldChg chg="modSp">
        <pc:chgData name="Krishna Teja" userId="oUNonmEOejJQ2eHDBtkCwvmwVWOAAa9mHqwW/pRfBN0=" providerId="None" clId="Web-{EDB8AB3D-6BF4-4C84-9178-B156DA5B2AED}" dt="2024-11-06T21:33:47.502" v="897" actId="1076"/>
        <pc:sldMkLst>
          <pc:docMk/>
          <pc:sldMk cId="2132901147" sldId="280"/>
        </pc:sldMkLst>
        <pc:picChg chg="mod">
          <ac:chgData name="Krishna Teja" userId="oUNonmEOejJQ2eHDBtkCwvmwVWOAAa9mHqwW/pRfBN0=" providerId="None" clId="Web-{EDB8AB3D-6BF4-4C84-9178-B156DA5B2AED}" dt="2024-11-06T21:33:47.502" v="897" actId="1076"/>
          <ac:picMkLst>
            <pc:docMk/>
            <pc:sldMk cId="2132901147" sldId="280"/>
            <ac:picMk id="6" creationId="{6CF90BEA-1BFF-45A9-E825-29744B3DBB26}"/>
          </ac:picMkLst>
        </pc:picChg>
      </pc:sldChg>
      <pc:sldChg chg="modSp">
        <pc:chgData name="Krishna Teja" userId="oUNonmEOejJQ2eHDBtkCwvmwVWOAAa9mHqwW/pRfBN0=" providerId="None" clId="Web-{EDB8AB3D-6BF4-4C84-9178-B156DA5B2AED}" dt="2024-11-06T20:31:41.168" v="718" actId="1076"/>
        <pc:sldMkLst>
          <pc:docMk/>
          <pc:sldMk cId="3760930691" sldId="283"/>
        </pc:sldMkLst>
        <pc:picChg chg="mod">
          <ac:chgData name="Krishna Teja" userId="oUNonmEOejJQ2eHDBtkCwvmwVWOAAa9mHqwW/pRfBN0=" providerId="None" clId="Web-{EDB8AB3D-6BF4-4C84-9178-B156DA5B2AED}" dt="2024-11-06T20:31:41.168" v="718" actId="1076"/>
          <ac:picMkLst>
            <pc:docMk/>
            <pc:sldMk cId="3760930691" sldId="283"/>
            <ac:picMk id="4" creationId="{2B0E4E54-2A9E-970B-F018-9B0C908B2663}"/>
          </ac:picMkLst>
        </pc:picChg>
      </pc:sldChg>
      <pc:sldChg chg="modSp ord">
        <pc:chgData name="Krishna Teja" userId="oUNonmEOejJQ2eHDBtkCwvmwVWOAAa9mHqwW/pRfBN0=" providerId="None" clId="Web-{EDB8AB3D-6BF4-4C84-9178-B156DA5B2AED}" dt="2024-11-06T17:19:34.608" v="558"/>
        <pc:sldMkLst>
          <pc:docMk/>
          <pc:sldMk cId="2362299441" sldId="284"/>
        </pc:sldMkLst>
        <pc:spChg chg="mod">
          <ac:chgData name="Krishna Teja" userId="oUNonmEOejJQ2eHDBtkCwvmwVWOAAa9mHqwW/pRfBN0=" providerId="None" clId="Web-{EDB8AB3D-6BF4-4C84-9178-B156DA5B2AED}" dt="2024-11-06T17:14:09.408" v="511" actId="20577"/>
          <ac:spMkLst>
            <pc:docMk/>
            <pc:sldMk cId="2362299441" sldId="284"/>
            <ac:spMk id="6" creationId="{6E52B428-97A5-2291-4F4E-9A33E16A0784}"/>
          </ac:spMkLst>
        </pc:spChg>
        <pc:grpChg chg="mod">
          <ac:chgData name="Krishna Teja" userId="oUNonmEOejJQ2eHDBtkCwvmwVWOAAa9mHqwW/pRfBN0=" providerId="None" clId="Web-{EDB8AB3D-6BF4-4C84-9178-B156DA5B2AED}" dt="2024-11-06T17:14:26.408" v="517" actId="1076"/>
          <ac:grpSpMkLst>
            <pc:docMk/>
            <pc:sldMk cId="2362299441" sldId="284"/>
            <ac:grpSpMk id="8" creationId="{290BD0CB-01B6-A128-4C55-E76AFBB3C9A0}"/>
          </ac:grpSpMkLst>
        </pc:grpChg>
        <pc:graphicFrameChg chg="mod modGraphic">
          <ac:chgData name="Krishna Teja" userId="oUNonmEOejJQ2eHDBtkCwvmwVWOAAa9mHqwW/pRfBN0=" providerId="None" clId="Web-{EDB8AB3D-6BF4-4C84-9178-B156DA5B2AED}" dt="2024-11-06T17:15:54.579" v="555"/>
          <ac:graphicFrameMkLst>
            <pc:docMk/>
            <pc:sldMk cId="2362299441" sldId="284"/>
            <ac:graphicFrameMk id="3" creationId="{87451D4B-7AB5-00EA-4297-05FB7EDF8C96}"/>
          </ac:graphicFrameMkLst>
        </pc:graphicFrameChg>
        <pc:picChg chg="mod">
          <ac:chgData name="Krishna Teja" userId="oUNonmEOejJQ2eHDBtkCwvmwVWOAAa9mHqwW/pRfBN0=" providerId="None" clId="Web-{EDB8AB3D-6BF4-4C84-9178-B156DA5B2AED}" dt="2024-11-06T17:14:26.329" v="515" actId="1076"/>
          <ac:picMkLst>
            <pc:docMk/>
            <pc:sldMk cId="2362299441" sldId="284"/>
            <ac:picMk id="4" creationId="{9F5ECE9C-E4F8-35B0-9C3F-5494E09BC85B}"/>
          </ac:picMkLst>
        </pc:picChg>
        <pc:picChg chg="mod">
          <ac:chgData name="Krishna Teja" userId="oUNonmEOejJQ2eHDBtkCwvmwVWOAAa9mHqwW/pRfBN0=" providerId="None" clId="Web-{EDB8AB3D-6BF4-4C84-9178-B156DA5B2AED}" dt="2024-11-06T17:14:26.423" v="518" actId="1076"/>
          <ac:picMkLst>
            <pc:docMk/>
            <pc:sldMk cId="2362299441" sldId="284"/>
            <ac:picMk id="9" creationId="{D9D2A7E5-6166-AE83-47BD-529C1752D54E}"/>
          </ac:picMkLst>
        </pc:picChg>
        <pc:picChg chg="mod">
          <ac:chgData name="Krishna Teja" userId="oUNonmEOejJQ2eHDBtkCwvmwVWOAAa9mHqwW/pRfBN0=" providerId="None" clId="Web-{EDB8AB3D-6BF4-4C84-9178-B156DA5B2AED}" dt="2024-11-06T17:14:26.454" v="519" actId="1076"/>
          <ac:picMkLst>
            <pc:docMk/>
            <pc:sldMk cId="2362299441" sldId="284"/>
            <ac:picMk id="10" creationId="{D22479B1-F3F6-5EC2-3793-759154E58B36}"/>
          </ac:picMkLst>
        </pc:picChg>
      </pc:sldChg>
      <pc:sldChg chg="ord">
        <pc:chgData name="Krishna Teja" userId="oUNonmEOejJQ2eHDBtkCwvmwVWOAAa9mHqwW/pRfBN0=" providerId="None" clId="Web-{EDB8AB3D-6BF4-4C84-9178-B156DA5B2AED}" dt="2024-11-06T16:24:46.944" v="118"/>
        <pc:sldMkLst>
          <pc:docMk/>
          <pc:sldMk cId="2557996217" sldId="291"/>
        </pc:sldMkLst>
      </pc:sldChg>
      <pc:sldChg chg="modSp">
        <pc:chgData name="Krishna Teja" userId="oUNonmEOejJQ2eHDBtkCwvmwVWOAAa9mHqwW/pRfBN0=" providerId="None" clId="Web-{EDB8AB3D-6BF4-4C84-9178-B156DA5B2AED}" dt="2024-11-06T16:22:39.711" v="67" actId="1076"/>
        <pc:sldMkLst>
          <pc:docMk/>
          <pc:sldMk cId="1636469512" sldId="297"/>
        </pc:sldMkLst>
        <pc:picChg chg="mod">
          <ac:chgData name="Krishna Teja" userId="oUNonmEOejJQ2eHDBtkCwvmwVWOAAa9mHqwW/pRfBN0=" providerId="None" clId="Web-{EDB8AB3D-6BF4-4C84-9178-B156DA5B2AED}" dt="2024-11-06T16:22:39.711" v="67" actId="1076"/>
          <ac:picMkLst>
            <pc:docMk/>
            <pc:sldMk cId="1636469512" sldId="297"/>
            <ac:picMk id="16" creationId="{FC1550F0-69A9-1CFE-7552-27CA46ADBBB7}"/>
          </ac:picMkLst>
        </pc:picChg>
      </pc:sldChg>
      <pc:sldChg chg="ord">
        <pc:chgData name="Krishna Teja" userId="oUNonmEOejJQ2eHDBtkCwvmwVWOAAa9mHqwW/pRfBN0=" providerId="None" clId="Web-{EDB8AB3D-6BF4-4C84-9178-B156DA5B2AED}" dt="2024-11-06T16:24:30.475" v="111"/>
        <pc:sldMkLst>
          <pc:docMk/>
          <pc:sldMk cId="1580373464" sldId="298"/>
        </pc:sldMkLst>
      </pc:sldChg>
      <pc:sldChg chg="del">
        <pc:chgData name="Krishna Teja" userId="oUNonmEOejJQ2eHDBtkCwvmwVWOAAa9mHqwW/pRfBN0=" providerId="None" clId="Web-{EDB8AB3D-6BF4-4C84-9178-B156DA5B2AED}" dt="2024-11-06T16:58:23.320" v="399"/>
        <pc:sldMkLst>
          <pc:docMk/>
          <pc:sldMk cId="4088980575" sldId="306"/>
        </pc:sldMkLst>
      </pc:sldChg>
      <pc:sldChg chg="addSp modSp">
        <pc:chgData name="Krishna Teja" userId="oUNonmEOejJQ2eHDBtkCwvmwVWOAAa9mHqwW/pRfBN0=" providerId="None" clId="Web-{EDB8AB3D-6BF4-4C84-9178-B156DA5B2AED}" dt="2024-11-06T21:33:12.096" v="875" actId="1076"/>
        <pc:sldMkLst>
          <pc:docMk/>
          <pc:sldMk cId="2201596729" sldId="309"/>
        </pc:sldMkLst>
        <pc:spChg chg="mod">
          <ac:chgData name="Krishna Teja" userId="oUNonmEOejJQ2eHDBtkCwvmwVWOAAa9mHqwW/pRfBN0=" providerId="None" clId="Web-{EDB8AB3D-6BF4-4C84-9178-B156DA5B2AED}" dt="2024-11-06T21:33:12.096" v="875" actId="1076"/>
          <ac:spMkLst>
            <pc:docMk/>
            <pc:sldMk cId="2201596729" sldId="309"/>
            <ac:spMk id="3" creationId="{A9E6E04E-7474-5409-EB4E-CB98BA2A5F2D}"/>
          </ac:spMkLst>
        </pc:spChg>
        <pc:spChg chg="add mod">
          <ac:chgData name="Krishna Teja" userId="oUNonmEOejJQ2eHDBtkCwvmwVWOAAa9mHqwW/pRfBN0=" providerId="None" clId="Web-{EDB8AB3D-6BF4-4C84-9178-B156DA5B2AED}" dt="2024-11-06T21:33:08.425" v="874" actId="1076"/>
          <ac:spMkLst>
            <pc:docMk/>
            <pc:sldMk cId="2201596729" sldId="309"/>
            <ac:spMk id="5" creationId="{D6176C8E-458A-3DA4-AD32-DB67BFD27284}"/>
          </ac:spMkLst>
        </pc:spChg>
        <pc:spChg chg="add mod">
          <ac:chgData name="Krishna Teja" userId="oUNonmEOejJQ2eHDBtkCwvmwVWOAAa9mHqwW/pRfBN0=" providerId="None" clId="Web-{EDB8AB3D-6BF4-4C84-9178-B156DA5B2AED}" dt="2024-11-06T21:33:02.909" v="872" actId="1076"/>
          <ac:spMkLst>
            <pc:docMk/>
            <pc:sldMk cId="2201596729" sldId="309"/>
            <ac:spMk id="6" creationId="{F11BB6D7-7178-56CD-9BDD-DE4BB00811FD}"/>
          </ac:spMkLst>
        </pc:spChg>
      </pc:sldChg>
      <pc:sldChg chg="modSp">
        <pc:chgData name="Krishna Teja" userId="oUNonmEOejJQ2eHDBtkCwvmwVWOAAa9mHqwW/pRfBN0=" providerId="None" clId="Web-{EDB8AB3D-6BF4-4C84-9178-B156DA5B2AED}" dt="2024-11-06T16:24:17.007" v="70" actId="1076"/>
        <pc:sldMkLst>
          <pc:docMk/>
          <pc:sldMk cId="2318990820" sldId="313"/>
        </pc:sldMkLst>
        <pc:picChg chg="mod">
          <ac:chgData name="Krishna Teja" userId="oUNonmEOejJQ2eHDBtkCwvmwVWOAAa9mHqwW/pRfBN0=" providerId="None" clId="Web-{EDB8AB3D-6BF4-4C84-9178-B156DA5B2AED}" dt="2024-11-06T16:24:17.007" v="70" actId="1076"/>
          <ac:picMkLst>
            <pc:docMk/>
            <pc:sldMk cId="2318990820" sldId="313"/>
            <ac:picMk id="5" creationId="{692FD7D6-B7C2-7FEE-310A-607B6908243C}"/>
          </ac:picMkLst>
        </pc:picChg>
      </pc:sldChg>
      <pc:sldChg chg="modSp">
        <pc:chgData name="Krishna Teja" userId="oUNonmEOejJQ2eHDBtkCwvmwVWOAAa9mHqwW/pRfBN0=" providerId="None" clId="Web-{EDB8AB3D-6BF4-4C84-9178-B156DA5B2AED}" dt="2024-11-06T20:27:35.309" v="715" actId="20577"/>
        <pc:sldMkLst>
          <pc:docMk/>
          <pc:sldMk cId="1638878085" sldId="314"/>
        </pc:sldMkLst>
        <pc:spChg chg="mod">
          <ac:chgData name="Krishna Teja" userId="oUNonmEOejJQ2eHDBtkCwvmwVWOAAa9mHqwW/pRfBN0=" providerId="None" clId="Web-{EDB8AB3D-6BF4-4C84-9178-B156DA5B2AED}" dt="2024-11-06T20:27:35.309" v="715" actId="20577"/>
          <ac:spMkLst>
            <pc:docMk/>
            <pc:sldMk cId="1638878085" sldId="314"/>
            <ac:spMk id="10" creationId="{E6C3A80B-5450-1031-4B55-68DD3DFF0A16}"/>
          </ac:spMkLst>
        </pc:spChg>
      </pc:sldChg>
      <pc:sldChg chg="modSp">
        <pc:chgData name="Krishna Teja" userId="oUNonmEOejJQ2eHDBtkCwvmwVWOAAa9mHqwW/pRfBN0=" providerId="None" clId="Web-{EDB8AB3D-6BF4-4C84-9178-B156DA5B2AED}" dt="2024-11-06T21:33:22.425" v="883" actId="20577"/>
        <pc:sldMkLst>
          <pc:docMk/>
          <pc:sldMk cId="759683400" sldId="316"/>
        </pc:sldMkLst>
        <pc:spChg chg="mod">
          <ac:chgData name="Krishna Teja" userId="oUNonmEOejJQ2eHDBtkCwvmwVWOAAa9mHqwW/pRfBN0=" providerId="None" clId="Web-{EDB8AB3D-6BF4-4C84-9178-B156DA5B2AED}" dt="2024-11-06T21:33:22.425" v="883" actId="20577"/>
          <ac:spMkLst>
            <pc:docMk/>
            <pc:sldMk cId="759683400" sldId="316"/>
            <ac:spMk id="10" creationId="{E6C3A80B-5450-1031-4B55-68DD3DFF0A16}"/>
          </ac:spMkLst>
        </pc:spChg>
      </pc:sldChg>
      <pc:sldChg chg="modSp">
        <pc:chgData name="Krishna Teja" userId="oUNonmEOejJQ2eHDBtkCwvmwVWOAAa9mHqwW/pRfBN0=" providerId="None" clId="Web-{EDB8AB3D-6BF4-4C84-9178-B156DA5B2AED}" dt="2024-11-06T21:33:30.549" v="891" actId="20577"/>
        <pc:sldMkLst>
          <pc:docMk/>
          <pc:sldMk cId="478509853" sldId="317"/>
        </pc:sldMkLst>
        <pc:spChg chg="mod">
          <ac:chgData name="Krishna Teja" userId="oUNonmEOejJQ2eHDBtkCwvmwVWOAAa9mHqwW/pRfBN0=" providerId="None" clId="Web-{EDB8AB3D-6BF4-4C84-9178-B156DA5B2AED}" dt="2024-11-06T21:33:30.549" v="891" actId="20577"/>
          <ac:spMkLst>
            <pc:docMk/>
            <pc:sldMk cId="478509853" sldId="317"/>
            <ac:spMk id="10" creationId="{E6C3A80B-5450-1031-4B55-68DD3DFF0A16}"/>
          </ac:spMkLst>
        </pc:spChg>
      </pc:sldChg>
      <pc:sldChg chg="modSp">
        <pc:chgData name="Krishna Teja" userId="oUNonmEOejJQ2eHDBtkCwvmwVWOAAa9mHqwW/pRfBN0=" providerId="None" clId="Web-{EDB8AB3D-6BF4-4C84-9178-B156DA5B2AED}" dt="2024-11-06T21:33:38.987" v="896" actId="20577"/>
        <pc:sldMkLst>
          <pc:docMk/>
          <pc:sldMk cId="4231794110" sldId="318"/>
        </pc:sldMkLst>
        <pc:spChg chg="mod">
          <ac:chgData name="Krishna Teja" userId="oUNonmEOejJQ2eHDBtkCwvmwVWOAAa9mHqwW/pRfBN0=" providerId="None" clId="Web-{EDB8AB3D-6BF4-4C84-9178-B156DA5B2AED}" dt="2024-11-06T21:33:38.987" v="896" actId="20577"/>
          <ac:spMkLst>
            <pc:docMk/>
            <pc:sldMk cId="4231794110" sldId="318"/>
            <ac:spMk id="10" creationId="{E6C3A80B-5450-1031-4B55-68DD3DFF0A16}"/>
          </ac:spMkLst>
        </pc:spChg>
      </pc:sldChg>
      <pc:sldChg chg="modSp">
        <pc:chgData name="Krishna Teja" userId="oUNonmEOejJQ2eHDBtkCwvmwVWOAAa9mHqwW/pRfBN0=" providerId="None" clId="Web-{EDB8AB3D-6BF4-4C84-9178-B156DA5B2AED}" dt="2024-11-06T20:02:33.667" v="680" actId="20577"/>
        <pc:sldMkLst>
          <pc:docMk/>
          <pc:sldMk cId="2417953207" sldId="321"/>
        </pc:sldMkLst>
        <pc:spChg chg="mod">
          <ac:chgData name="Krishna Teja" userId="oUNonmEOejJQ2eHDBtkCwvmwVWOAAa9mHqwW/pRfBN0=" providerId="None" clId="Web-{EDB8AB3D-6BF4-4C84-9178-B156DA5B2AED}" dt="2024-11-06T20:02:33.667" v="680" actId="20577"/>
          <ac:spMkLst>
            <pc:docMk/>
            <pc:sldMk cId="2417953207" sldId="321"/>
            <ac:spMk id="4" creationId="{627AA1E4-E627-252B-C413-B8C820F507A7}"/>
          </ac:spMkLst>
        </pc:spChg>
        <pc:spChg chg="mod">
          <ac:chgData name="Krishna Teja" userId="oUNonmEOejJQ2eHDBtkCwvmwVWOAAa9mHqwW/pRfBN0=" providerId="None" clId="Web-{EDB8AB3D-6BF4-4C84-9178-B156DA5B2AED}" dt="2024-11-06T20:02:18.261" v="674" actId="1076"/>
          <ac:spMkLst>
            <pc:docMk/>
            <pc:sldMk cId="2417953207" sldId="321"/>
            <ac:spMk id="13" creationId="{D304B284-3168-AF2A-C228-DA34851FEF65}"/>
          </ac:spMkLst>
        </pc:spChg>
        <pc:picChg chg="mod">
          <ac:chgData name="Krishna Teja" userId="oUNonmEOejJQ2eHDBtkCwvmwVWOAAa9mHqwW/pRfBN0=" providerId="None" clId="Web-{EDB8AB3D-6BF4-4C84-9178-B156DA5B2AED}" dt="2024-11-06T20:02:22.949" v="676" actId="1076"/>
          <ac:picMkLst>
            <pc:docMk/>
            <pc:sldMk cId="2417953207" sldId="321"/>
            <ac:picMk id="9" creationId="{0433F214-0B80-4DAB-933F-8E5E77B04084}"/>
          </ac:picMkLst>
        </pc:picChg>
        <pc:picChg chg="mod">
          <ac:chgData name="Krishna Teja" userId="oUNonmEOejJQ2eHDBtkCwvmwVWOAAa9mHqwW/pRfBN0=" providerId="None" clId="Web-{EDB8AB3D-6BF4-4C84-9178-B156DA5B2AED}" dt="2024-11-06T20:02:24.105" v="677" actId="1076"/>
          <ac:picMkLst>
            <pc:docMk/>
            <pc:sldMk cId="2417953207" sldId="321"/>
            <ac:picMk id="10" creationId="{1449DF5A-69DA-977B-8920-B7944CF8B7C1}"/>
          </ac:picMkLst>
        </pc:picChg>
        <pc:picChg chg="mod">
          <ac:chgData name="Krishna Teja" userId="oUNonmEOejJQ2eHDBtkCwvmwVWOAAa9mHqwW/pRfBN0=" providerId="None" clId="Web-{EDB8AB3D-6BF4-4C84-9178-B156DA5B2AED}" dt="2024-11-06T20:02:20.839" v="675" actId="1076"/>
          <ac:picMkLst>
            <pc:docMk/>
            <pc:sldMk cId="2417953207" sldId="321"/>
            <ac:picMk id="11" creationId="{E4348EB7-73A8-7014-2361-1DB3F2CDBBA5}"/>
          </ac:picMkLst>
        </pc:picChg>
        <pc:picChg chg="mod">
          <ac:chgData name="Krishna Teja" userId="oUNonmEOejJQ2eHDBtkCwvmwVWOAAa9mHqwW/pRfBN0=" providerId="None" clId="Web-{EDB8AB3D-6BF4-4C84-9178-B156DA5B2AED}" dt="2024-11-06T20:02:07.761" v="671" actId="1076"/>
          <ac:picMkLst>
            <pc:docMk/>
            <pc:sldMk cId="2417953207" sldId="321"/>
            <ac:picMk id="14" creationId="{183E313A-40ED-EB9F-8C7C-559CCD3D9452}"/>
          </ac:picMkLst>
        </pc:picChg>
      </pc:sldChg>
      <pc:sldChg chg="modSp">
        <pc:chgData name="Krishna Teja" userId="oUNonmEOejJQ2eHDBtkCwvmwVWOAAa9mHqwW/pRfBN0=" providerId="None" clId="Web-{EDB8AB3D-6BF4-4C84-9178-B156DA5B2AED}" dt="2024-11-06T20:00:43.058" v="664" actId="1076"/>
        <pc:sldMkLst>
          <pc:docMk/>
          <pc:sldMk cId="1166783275" sldId="322"/>
        </pc:sldMkLst>
        <pc:spChg chg="mod">
          <ac:chgData name="Krishna Teja" userId="oUNonmEOejJQ2eHDBtkCwvmwVWOAAa9mHqwW/pRfBN0=" providerId="None" clId="Web-{EDB8AB3D-6BF4-4C84-9178-B156DA5B2AED}" dt="2024-11-06T20:00:43.058" v="664" actId="1076"/>
          <ac:spMkLst>
            <pc:docMk/>
            <pc:sldMk cId="1166783275" sldId="322"/>
            <ac:spMk id="8" creationId="{B64B8A51-39C3-2821-8799-E848849420AD}"/>
          </ac:spMkLst>
        </pc:spChg>
      </pc:sldChg>
      <pc:sldChg chg="ord">
        <pc:chgData name="Krishna Teja" userId="oUNonmEOejJQ2eHDBtkCwvmwVWOAAa9mHqwW/pRfBN0=" providerId="None" clId="Web-{EDB8AB3D-6BF4-4C84-9178-B156DA5B2AED}" dt="2024-11-06T22:31:41.586" v="1343"/>
        <pc:sldMkLst>
          <pc:docMk/>
          <pc:sldMk cId="3817980921" sldId="335"/>
        </pc:sldMkLst>
      </pc:sldChg>
      <pc:sldChg chg="modSp">
        <pc:chgData name="Krishna Teja" userId="oUNonmEOejJQ2eHDBtkCwvmwVWOAAa9mHqwW/pRfBN0=" providerId="None" clId="Web-{EDB8AB3D-6BF4-4C84-9178-B156DA5B2AED}" dt="2024-11-06T17:08:14.942" v="491" actId="1076"/>
        <pc:sldMkLst>
          <pc:docMk/>
          <pc:sldMk cId="3104191556" sldId="337"/>
        </pc:sldMkLst>
        <pc:picChg chg="mod">
          <ac:chgData name="Krishna Teja" userId="oUNonmEOejJQ2eHDBtkCwvmwVWOAAa9mHqwW/pRfBN0=" providerId="None" clId="Web-{EDB8AB3D-6BF4-4C84-9178-B156DA5B2AED}" dt="2024-11-06T17:08:14.942" v="491" actId="1076"/>
          <ac:picMkLst>
            <pc:docMk/>
            <pc:sldMk cId="3104191556" sldId="337"/>
            <ac:picMk id="4" creationId="{0589B2E1-7378-0ECD-9BB2-E977298D079B}"/>
          </ac:picMkLst>
        </pc:picChg>
      </pc:sldChg>
      <pc:sldChg chg="addSp delSp modSp new">
        <pc:chgData name="Krishna Teja" userId="oUNonmEOejJQ2eHDBtkCwvmwVWOAAa9mHqwW/pRfBN0=" providerId="None" clId="Web-{EDB8AB3D-6BF4-4C84-9178-B156DA5B2AED}" dt="2024-11-06T21:36:43.314" v="970" actId="1076"/>
        <pc:sldMkLst>
          <pc:docMk/>
          <pc:sldMk cId="2324421101" sldId="338"/>
        </pc:sldMkLst>
        <pc:spChg chg="mod">
          <ac:chgData name="Krishna Teja" userId="oUNonmEOejJQ2eHDBtkCwvmwVWOAAa9mHqwW/pRfBN0=" providerId="None" clId="Web-{EDB8AB3D-6BF4-4C84-9178-B156DA5B2AED}" dt="2024-11-06T21:21:45.617" v="770" actId="1076"/>
          <ac:spMkLst>
            <pc:docMk/>
            <pc:sldMk cId="2324421101" sldId="338"/>
            <ac:spMk id="2" creationId="{9EA0155F-46E8-CC27-3DB6-BCB49F87B314}"/>
          </ac:spMkLst>
        </pc:spChg>
        <pc:spChg chg="add mod">
          <ac:chgData name="Krishna Teja" userId="oUNonmEOejJQ2eHDBtkCwvmwVWOAAa9mHqwW/pRfBN0=" providerId="None" clId="Web-{EDB8AB3D-6BF4-4C84-9178-B156DA5B2AED}" dt="2024-11-06T21:36:35.970" v="959" actId="1076"/>
          <ac:spMkLst>
            <pc:docMk/>
            <pc:sldMk cId="2324421101" sldId="338"/>
            <ac:spMk id="3" creationId="{19557104-548F-7D5F-97E5-92E421CE08ED}"/>
          </ac:spMkLst>
        </pc:spChg>
        <pc:spChg chg="del">
          <ac:chgData name="Krishna Teja" userId="oUNonmEOejJQ2eHDBtkCwvmwVWOAAa9mHqwW/pRfBN0=" providerId="None" clId="Web-{EDB8AB3D-6BF4-4C84-9178-B156DA5B2AED}" dt="2024-11-06T16:26:07.193" v="142"/>
          <ac:spMkLst>
            <pc:docMk/>
            <pc:sldMk cId="2324421101" sldId="338"/>
            <ac:spMk id="3" creationId="{6D920B9B-E661-D41D-3E14-2950CBE223EB}"/>
          </ac:spMkLst>
        </pc:spChg>
        <pc:spChg chg="add mod">
          <ac:chgData name="Krishna Teja" userId="oUNonmEOejJQ2eHDBtkCwvmwVWOAAa9mHqwW/pRfBN0=" providerId="None" clId="Web-{EDB8AB3D-6BF4-4C84-9178-B156DA5B2AED}" dt="2024-11-06T21:36:36.017" v="965" actId="1076"/>
          <ac:spMkLst>
            <pc:docMk/>
            <pc:sldMk cId="2324421101" sldId="338"/>
            <ac:spMk id="7" creationId="{9D45A18C-F630-DA8A-457B-72DC0C15ED9B}"/>
          </ac:spMkLst>
        </pc:spChg>
        <pc:spChg chg="add mod">
          <ac:chgData name="Krishna Teja" userId="oUNonmEOejJQ2eHDBtkCwvmwVWOAAa9mHqwW/pRfBN0=" providerId="None" clId="Web-{EDB8AB3D-6BF4-4C84-9178-B156DA5B2AED}" dt="2024-11-06T21:36:35.923" v="953" actId="1076"/>
          <ac:spMkLst>
            <pc:docMk/>
            <pc:sldMk cId="2324421101" sldId="338"/>
            <ac:spMk id="11" creationId="{39E30954-855E-44AE-A323-DE0345A63DAD}"/>
          </ac:spMkLst>
        </pc:spChg>
        <pc:spChg chg="mod">
          <ac:chgData name="Krishna Teja" userId="oUNonmEOejJQ2eHDBtkCwvmwVWOAAa9mHqwW/pRfBN0=" providerId="None" clId="Web-{EDB8AB3D-6BF4-4C84-9178-B156DA5B2AED}" dt="2024-11-06T16:59:31.507" v="423" actId="20577"/>
          <ac:spMkLst>
            <pc:docMk/>
            <pc:sldMk cId="2324421101" sldId="338"/>
            <ac:spMk id="24" creationId="{64ED0506-2FA1-556E-176B-BB42B6DBA36A}"/>
          </ac:spMkLst>
        </pc:spChg>
        <pc:spChg chg="add del mod">
          <ac:chgData name="Krishna Teja" userId="oUNonmEOejJQ2eHDBtkCwvmwVWOAAa9mHqwW/pRfBN0=" providerId="None" clId="Web-{EDB8AB3D-6BF4-4C84-9178-B156DA5B2AED}" dt="2024-11-06T21:25:12.553" v="814"/>
          <ac:spMkLst>
            <pc:docMk/>
            <pc:sldMk cId="2324421101" sldId="338"/>
            <ac:spMk id="31" creationId="{CB53050D-C94E-B439-521A-87B66F326D49}"/>
          </ac:spMkLst>
        </pc:spChg>
        <pc:grpChg chg="add mod">
          <ac:chgData name="Krishna Teja" userId="oUNonmEOejJQ2eHDBtkCwvmwVWOAAa9mHqwW/pRfBN0=" providerId="None" clId="Web-{EDB8AB3D-6BF4-4C84-9178-B156DA5B2AED}" dt="2024-11-06T21:36:35.986" v="960" actId="1076"/>
          <ac:grpSpMkLst>
            <pc:docMk/>
            <pc:sldMk cId="2324421101" sldId="338"/>
            <ac:grpSpMk id="26" creationId="{53721AAD-20E8-43AE-D31C-D881434EF4DF}"/>
          </ac:grpSpMkLst>
        </pc:grpChg>
        <pc:picChg chg="add del mod modCrop">
          <ac:chgData name="Krishna Teja" userId="oUNonmEOejJQ2eHDBtkCwvmwVWOAAa9mHqwW/pRfBN0=" providerId="None" clId="Web-{EDB8AB3D-6BF4-4C84-9178-B156DA5B2AED}" dt="2024-11-06T16:47:51.230" v="203"/>
          <ac:picMkLst>
            <pc:docMk/>
            <pc:sldMk cId="2324421101" sldId="338"/>
            <ac:picMk id="8" creationId="{0052305B-8356-A9E2-D95C-CBEEF7686002}"/>
          </ac:picMkLst>
        </pc:picChg>
        <pc:picChg chg="add mod modCrop">
          <ac:chgData name="Krishna Teja" userId="oUNonmEOejJQ2eHDBtkCwvmwVWOAAa9mHqwW/pRfBN0=" providerId="None" clId="Web-{EDB8AB3D-6BF4-4C84-9178-B156DA5B2AED}" dt="2024-11-06T21:36:36.032" v="967" actId="1076"/>
          <ac:picMkLst>
            <pc:docMk/>
            <pc:sldMk cId="2324421101" sldId="338"/>
            <ac:picMk id="9" creationId="{C2E1F552-407A-2818-6B45-474FCC037563}"/>
          </ac:picMkLst>
        </pc:picChg>
        <pc:picChg chg="add mod modCrop">
          <ac:chgData name="Krishna Teja" userId="oUNonmEOejJQ2eHDBtkCwvmwVWOAAa9mHqwW/pRfBN0=" providerId="None" clId="Web-{EDB8AB3D-6BF4-4C84-9178-B156DA5B2AED}" dt="2024-11-06T21:36:36.017" v="966" actId="1076"/>
          <ac:picMkLst>
            <pc:docMk/>
            <pc:sldMk cId="2324421101" sldId="338"/>
            <ac:picMk id="10" creationId="{1FD9AC85-7EDA-337A-7C50-1D1120C366A7}"/>
          </ac:picMkLst>
        </pc:picChg>
        <pc:picChg chg="add del mod modCrop">
          <ac:chgData name="Krishna Teja" userId="oUNonmEOejJQ2eHDBtkCwvmwVWOAAa9mHqwW/pRfBN0=" providerId="None" clId="Web-{EDB8AB3D-6BF4-4C84-9178-B156DA5B2AED}" dt="2024-11-06T16:53:16.603" v="309"/>
          <ac:picMkLst>
            <pc:docMk/>
            <pc:sldMk cId="2324421101" sldId="338"/>
            <ac:picMk id="12" creationId="{EB9E7FE9-D244-94CC-CCD5-9E1009C4E4D4}"/>
          </ac:picMkLst>
        </pc:picChg>
        <pc:picChg chg="add del mod">
          <ac:chgData name="Krishna Teja" userId="oUNonmEOejJQ2eHDBtkCwvmwVWOAAa9mHqwW/pRfBN0=" providerId="None" clId="Web-{EDB8AB3D-6BF4-4C84-9178-B156DA5B2AED}" dt="2024-11-06T16:51:33.697" v="277"/>
          <ac:picMkLst>
            <pc:docMk/>
            <pc:sldMk cId="2324421101" sldId="338"/>
            <ac:picMk id="13" creationId="{655574AD-487E-D816-7D60-B020341DE91C}"/>
          </ac:picMkLst>
        </pc:picChg>
        <pc:picChg chg="add mod modCrop">
          <ac:chgData name="Krishna Teja" userId="oUNonmEOejJQ2eHDBtkCwvmwVWOAAa9mHqwW/pRfBN0=" providerId="None" clId="Web-{EDB8AB3D-6BF4-4C84-9178-B156DA5B2AED}" dt="2024-11-06T21:36:35.939" v="954" actId="1076"/>
          <ac:picMkLst>
            <pc:docMk/>
            <pc:sldMk cId="2324421101" sldId="338"/>
            <ac:picMk id="14" creationId="{7C84E55C-FA16-9ED5-AD09-800A4F12B5A3}"/>
          </ac:picMkLst>
        </pc:picChg>
        <pc:picChg chg="add del mod modCrop">
          <ac:chgData name="Krishna Teja" userId="oUNonmEOejJQ2eHDBtkCwvmwVWOAAa9mHqwW/pRfBN0=" providerId="None" clId="Web-{EDB8AB3D-6BF4-4C84-9178-B156DA5B2AED}" dt="2024-11-06T16:53:18.244" v="310"/>
          <ac:picMkLst>
            <pc:docMk/>
            <pc:sldMk cId="2324421101" sldId="338"/>
            <ac:picMk id="15" creationId="{39B8CE0E-F8EC-4ECF-ABC3-77572259AA4F}"/>
          </ac:picMkLst>
        </pc:picChg>
        <pc:picChg chg="add mod modCrop">
          <ac:chgData name="Krishna Teja" userId="oUNonmEOejJQ2eHDBtkCwvmwVWOAAa9mHqwW/pRfBN0=" providerId="None" clId="Web-{EDB8AB3D-6BF4-4C84-9178-B156DA5B2AED}" dt="2024-11-06T21:36:35.939" v="955" actId="1076"/>
          <ac:picMkLst>
            <pc:docMk/>
            <pc:sldMk cId="2324421101" sldId="338"/>
            <ac:picMk id="16" creationId="{FCABEFE5-8A3D-9384-ACC0-82D58A8A473D}"/>
          </ac:picMkLst>
        </pc:picChg>
        <pc:picChg chg="add mod">
          <ac:chgData name="Krishna Teja" userId="oUNonmEOejJQ2eHDBtkCwvmwVWOAAa9mHqwW/pRfBN0=" providerId="None" clId="Web-{EDB8AB3D-6BF4-4C84-9178-B156DA5B2AED}" dt="2024-11-06T21:36:35.954" v="956" actId="1076"/>
          <ac:picMkLst>
            <pc:docMk/>
            <pc:sldMk cId="2324421101" sldId="338"/>
            <ac:picMk id="17" creationId="{2E6ECDEC-A014-B543-DF20-913C6EDD1AE7}"/>
          </ac:picMkLst>
        </pc:picChg>
        <pc:picChg chg="add mod modCrop">
          <ac:chgData name="Krishna Teja" userId="oUNonmEOejJQ2eHDBtkCwvmwVWOAAa9mHqwW/pRfBN0=" providerId="None" clId="Web-{EDB8AB3D-6BF4-4C84-9178-B156DA5B2AED}" dt="2024-11-06T21:36:35.954" v="957" actId="1076"/>
          <ac:picMkLst>
            <pc:docMk/>
            <pc:sldMk cId="2324421101" sldId="338"/>
            <ac:picMk id="18" creationId="{ED703740-D09E-C640-4A82-35A487288B03}"/>
          </ac:picMkLst>
        </pc:picChg>
        <pc:picChg chg="add mod modCrop">
          <ac:chgData name="Krishna Teja" userId="oUNonmEOejJQ2eHDBtkCwvmwVWOAAa9mHqwW/pRfBN0=" providerId="None" clId="Web-{EDB8AB3D-6BF4-4C84-9178-B156DA5B2AED}" dt="2024-11-06T21:36:36.032" v="968" actId="1076"/>
          <ac:picMkLst>
            <pc:docMk/>
            <pc:sldMk cId="2324421101" sldId="338"/>
            <ac:picMk id="19" creationId="{4FC44422-4ED4-D6CC-222D-7402221EDDA2}"/>
          </ac:picMkLst>
        </pc:picChg>
        <pc:picChg chg="add mod modCrop">
          <ac:chgData name="Krishna Teja" userId="oUNonmEOejJQ2eHDBtkCwvmwVWOAAa9mHqwW/pRfBN0=" providerId="None" clId="Web-{EDB8AB3D-6BF4-4C84-9178-B156DA5B2AED}" dt="2024-11-06T21:36:35.970" v="958" actId="1076"/>
          <ac:picMkLst>
            <pc:docMk/>
            <pc:sldMk cId="2324421101" sldId="338"/>
            <ac:picMk id="20" creationId="{AE886B2C-6F7E-C53D-B7DC-747EABE6A98A}"/>
          </ac:picMkLst>
        </pc:picChg>
        <pc:picChg chg="add mod">
          <ac:chgData name="Krishna Teja" userId="oUNonmEOejJQ2eHDBtkCwvmwVWOAAa9mHqwW/pRfBN0=" providerId="None" clId="Web-{EDB8AB3D-6BF4-4C84-9178-B156DA5B2AED}" dt="2024-11-06T21:36:35.986" v="961" actId="1076"/>
          <ac:picMkLst>
            <pc:docMk/>
            <pc:sldMk cId="2324421101" sldId="338"/>
            <ac:picMk id="22" creationId="{0F34A744-7175-18B1-9ACB-212567F0092A}"/>
          </ac:picMkLst>
        </pc:picChg>
        <pc:picChg chg="add mod">
          <ac:chgData name="Krishna Teja" userId="oUNonmEOejJQ2eHDBtkCwvmwVWOAAa9mHqwW/pRfBN0=" providerId="None" clId="Web-{EDB8AB3D-6BF4-4C84-9178-B156DA5B2AED}" dt="2024-11-06T21:36:38.439" v="969" actId="1076"/>
          <ac:picMkLst>
            <pc:docMk/>
            <pc:sldMk cId="2324421101" sldId="338"/>
            <ac:picMk id="28" creationId="{298C90B8-135D-0C89-6E18-8FC8A5F77E7B}"/>
          </ac:picMkLst>
        </pc:picChg>
        <pc:picChg chg="add mod">
          <ac:chgData name="Krishna Teja" userId="oUNonmEOejJQ2eHDBtkCwvmwVWOAAa9mHqwW/pRfBN0=" providerId="None" clId="Web-{EDB8AB3D-6BF4-4C84-9178-B156DA5B2AED}" dt="2024-11-06T21:36:43.314" v="970" actId="1076"/>
          <ac:picMkLst>
            <pc:docMk/>
            <pc:sldMk cId="2324421101" sldId="338"/>
            <ac:picMk id="30" creationId="{80A99F54-A8E8-7651-0D0A-D4B6FCDA4408}"/>
          </ac:picMkLst>
        </pc:picChg>
        <pc:cxnChg chg="add mod">
          <ac:chgData name="Krishna Teja" userId="oUNonmEOejJQ2eHDBtkCwvmwVWOAAa9mHqwW/pRfBN0=" providerId="None" clId="Web-{EDB8AB3D-6BF4-4C84-9178-B156DA5B2AED}" dt="2024-11-06T21:36:35.907" v="951" actId="1076"/>
          <ac:cxnSpMkLst>
            <pc:docMk/>
            <pc:sldMk cId="2324421101" sldId="338"/>
            <ac:cxnSpMk id="4" creationId="{EE120854-4CCB-7E5F-8F5A-E83639BAB14C}"/>
          </ac:cxnSpMkLst>
        </pc:cxnChg>
        <pc:cxnChg chg="add mod">
          <ac:chgData name="Krishna Teja" userId="oUNonmEOejJQ2eHDBtkCwvmwVWOAAa9mHqwW/pRfBN0=" providerId="None" clId="Web-{EDB8AB3D-6BF4-4C84-9178-B156DA5B2AED}" dt="2024-11-06T21:36:35.923" v="952" actId="1076"/>
          <ac:cxnSpMkLst>
            <pc:docMk/>
            <pc:sldMk cId="2324421101" sldId="338"/>
            <ac:cxnSpMk id="5" creationId="{9ECCF75D-B933-D7D3-154A-99DA4C2C6AA8}"/>
          </ac:cxnSpMkLst>
        </pc:cxnChg>
        <pc:cxnChg chg="add mod">
          <ac:chgData name="Krishna Teja" userId="oUNonmEOejJQ2eHDBtkCwvmwVWOAAa9mHqwW/pRfBN0=" providerId="None" clId="Web-{EDB8AB3D-6BF4-4C84-9178-B156DA5B2AED}" dt="2024-11-06T21:36:36.001" v="964" actId="1076"/>
          <ac:cxnSpMkLst>
            <pc:docMk/>
            <pc:sldMk cId="2324421101" sldId="338"/>
            <ac:cxnSpMk id="6" creationId="{CED9BBAC-EFCF-D27B-F3C8-5145A70B2298}"/>
          </ac:cxnSpMkLst>
        </pc:cxnChg>
      </pc:sldChg>
      <pc:sldChg chg="addSp delSp modSp new">
        <pc:chgData name="Krishna Teja" userId="oUNonmEOejJQ2eHDBtkCwvmwVWOAAa9mHqwW/pRfBN0=" providerId="None" clId="Web-{EDB8AB3D-6BF4-4C84-9178-B156DA5B2AED}" dt="2024-11-06T21:56:55.445" v="1280" actId="1076"/>
        <pc:sldMkLst>
          <pc:docMk/>
          <pc:sldMk cId="379362711" sldId="339"/>
        </pc:sldMkLst>
        <pc:spChg chg="mod">
          <ac:chgData name="Krishna Teja" userId="oUNonmEOejJQ2eHDBtkCwvmwVWOAAa9mHqwW/pRfBN0=" providerId="None" clId="Web-{EDB8AB3D-6BF4-4C84-9178-B156DA5B2AED}" dt="2024-11-06T21:51:39.244" v="1107" actId="20577"/>
          <ac:spMkLst>
            <pc:docMk/>
            <pc:sldMk cId="379362711" sldId="339"/>
            <ac:spMk id="2" creationId="{D82DC880-EF86-A179-F7F9-BA8CF8CEC2AA}"/>
          </ac:spMkLst>
        </pc:spChg>
        <pc:spChg chg="del mod">
          <ac:chgData name="Krishna Teja" userId="oUNonmEOejJQ2eHDBtkCwvmwVWOAAa9mHqwW/pRfBN0=" providerId="None" clId="Web-{EDB8AB3D-6BF4-4C84-9178-B156DA5B2AED}" dt="2024-11-06T21:45:02.982" v="1037"/>
          <ac:spMkLst>
            <pc:docMk/>
            <pc:sldMk cId="379362711" sldId="339"/>
            <ac:spMk id="3" creationId="{FF0C1B0D-97A4-A584-09A9-B05D2EC20C33}"/>
          </ac:spMkLst>
        </pc:spChg>
        <pc:spChg chg="add mod">
          <ac:chgData name="Krishna Teja" userId="oUNonmEOejJQ2eHDBtkCwvmwVWOAAa9mHqwW/pRfBN0=" providerId="None" clId="Web-{EDB8AB3D-6BF4-4C84-9178-B156DA5B2AED}" dt="2024-11-06T21:56:55.445" v="1280" actId="1076"/>
          <ac:spMkLst>
            <pc:docMk/>
            <pc:sldMk cId="379362711" sldId="339"/>
            <ac:spMk id="11" creationId="{2EFE2739-1C89-BB03-ACC0-B40A6984729C}"/>
          </ac:spMkLst>
        </pc:spChg>
        <pc:spChg chg="add mod">
          <ac:chgData name="Krishna Teja" userId="oUNonmEOejJQ2eHDBtkCwvmwVWOAAa9mHqwW/pRfBN0=" providerId="None" clId="Web-{EDB8AB3D-6BF4-4C84-9178-B156DA5B2AED}" dt="2024-11-06T21:56:09.414" v="1257" actId="20577"/>
          <ac:spMkLst>
            <pc:docMk/>
            <pc:sldMk cId="379362711" sldId="339"/>
            <ac:spMk id="12" creationId="{09A8730C-44AE-C554-9146-B3D3188EF5B7}"/>
          </ac:spMkLst>
        </pc:spChg>
        <pc:spChg chg="add mod">
          <ac:chgData name="Krishna Teja" userId="oUNonmEOejJQ2eHDBtkCwvmwVWOAAa9mHqwW/pRfBN0=" providerId="None" clId="Web-{EDB8AB3D-6BF4-4C84-9178-B156DA5B2AED}" dt="2024-11-06T21:55:58.524" v="1241" actId="1076"/>
          <ac:spMkLst>
            <pc:docMk/>
            <pc:sldMk cId="379362711" sldId="339"/>
            <ac:spMk id="13" creationId="{FCA8D4B5-2E1E-217E-61A4-38FEE1B5E2F8}"/>
          </ac:spMkLst>
        </pc:spChg>
        <pc:spChg chg="add mod">
          <ac:chgData name="Krishna Teja" userId="oUNonmEOejJQ2eHDBtkCwvmwVWOAAa9mHqwW/pRfBN0=" providerId="None" clId="Web-{EDB8AB3D-6BF4-4C84-9178-B156DA5B2AED}" dt="2024-11-06T21:55:58.539" v="1242" actId="1076"/>
          <ac:spMkLst>
            <pc:docMk/>
            <pc:sldMk cId="379362711" sldId="339"/>
            <ac:spMk id="14" creationId="{230300BF-0704-C851-73A1-A7AA7C74086B}"/>
          </ac:spMkLst>
        </pc:spChg>
        <pc:spChg chg="add mod">
          <ac:chgData name="Krishna Teja" userId="oUNonmEOejJQ2eHDBtkCwvmwVWOAAa9mHqwW/pRfBN0=" providerId="None" clId="Web-{EDB8AB3D-6BF4-4C84-9178-B156DA5B2AED}" dt="2024-11-06T21:55:58.539" v="1243" actId="1076"/>
          <ac:spMkLst>
            <pc:docMk/>
            <pc:sldMk cId="379362711" sldId="339"/>
            <ac:spMk id="15" creationId="{BE4D1CBB-6D0F-2ECF-72C1-9FFFA0BD6E7B}"/>
          </ac:spMkLst>
        </pc:spChg>
        <pc:spChg chg="add mod">
          <ac:chgData name="Krishna Teja" userId="oUNonmEOejJQ2eHDBtkCwvmwVWOAAa9mHqwW/pRfBN0=" providerId="None" clId="Web-{EDB8AB3D-6BF4-4C84-9178-B156DA5B2AED}" dt="2024-11-06T21:55:58.555" v="1244" actId="1076"/>
          <ac:spMkLst>
            <pc:docMk/>
            <pc:sldMk cId="379362711" sldId="339"/>
            <ac:spMk id="16" creationId="{3FC63ACD-0BA1-B1F0-75BE-1D8D966E67D3}"/>
          </ac:spMkLst>
        </pc:spChg>
        <pc:spChg chg="add mod">
          <ac:chgData name="Krishna Teja" userId="oUNonmEOejJQ2eHDBtkCwvmwVWOAAa9mHqwW/pRfBN0=" providerId="None" clId="Web-{EDB8AB3D-6BF4-4C84-9178-B156DA5B2AED}" dt="2024-11-06T21:55:58.555" v="1245" actId="1076"/>
          <ac:spMkLst>
            <pc:docMk/>
            <pc:sldMk cId="379362711" sldId="339"/>
            <ac:spMk id="17" creationId="{6E5E0FA4-A3E6-F8EB-24E9-E70F28C3468D}"/>
          </ac:spMkLst>
        </pc:spChg>
        <pc:spChg chg="add mod">
          <ac:chgData name="Krishna Teja" userId="oUNonmEOejJQ2eHDBtkCwvmwVWOAAa9mHqwW/pRfBN0=" providerId="None" clId="Web-{EDB8AB3D-6BF4-4C84-9178-B156DA5B2AED}" dt="2024-11-06T21:55:58.571" v="1246" actId="1076"/>
          <ac:spMkLst>
            <pc:docMk/>
            <pc:sldMk cId="379362711" sldId="339"/>
            <ac:spMk id="18" creationId="{4C9940A6-B0E7-5F67-9CEF-BD27F114C1AC}"/>
          </ac:spMkLst>
        </pc:spChg>
        <pc:spChg chg="add mod">
          <ac:chgData name="Krishna Teja" userId="oUNonmEOejJQ2eHDBtkCwvmwVWOAAa9mHqwW/pRfBN0=" providerId="None" clId="Web-{EDB8AB3D-6BF4-4C84-9178-B156DA5B2AED}" dt="2024-11-06T21:55:58.571" v="1247" actId="1076"/>
          <ac:spMkLst>
            <pc:docMk/>
            <pc:sldMk cId="379362711" sldId="339"/>
            <ac:spMk id="19" creationId="{FA321779-E838-965A-712C-800BF7104BDD}"/>
          </ac:spMkLst>
        </pc:spChg>
        <pc:spChg chg="add mod">
          <ac:chgData name="Krishna Teja" userId="oUNonmEOejJQ2eHDBtkCwvmwVWOAAa9mHqwW/pRfBN0=" providerId="None" clId="Web-{EDB8AB3D-6BF4-4C84-9178-B156DA5B2AED}" dt="2024-11-06T21:56:40.336" v="1277" actId="14100"/>
          <ac:spMkLst>
            <pc:docMk/>
            <pc:sldMk cId="379362711" sldId="339"/>
            <ac:spMk id="20" creationId="{6F03BEFE-9E26-D74F-5967-8BA36ACF6512}"/>
          </ac:spMkLst>
        </pc:spChg>
        <pc:picChg chg="add mod ord modCrop">
          <ac:chgData name="Krishna Teja" userId="oUNonmEOejJQ2eHDBtkCwvmwVWOAAa9mHqwW/pRfBN0=" providerId="None" clId="Web-{EDB8AB3D-6BF4-4C84-9178-B156DA5B2AED}" dt="2024-11-06T21:56:45.820" v="1278" actId="14100"/>
          <ac:picMkLst>
            <pc:docMk/>
            <pc:sldMk cId="379362711" sldId="339"/>
            <ac:picMk id="4" creationId="{D0292EAD-9D50-A971-0E64-8024C2EF9E3D}"/>
          </ac:picMkLst>
        </pc:picChg>
        <pc:picChg chg="add mod modCrop">
          <ac:chgData name="Krishna Teja" userId="oUNonmEOejJQ2eHDBtkCwvmwVWOAAa9mHqwW/pRfBN0=" providerId="None" clId="Web-{EDB8AB3D-6BF4-4C84-9178-B156DA5B2AED}" dt="2024-11-06T21:55:58.446" v="1233" actId="1076"/>
          <ac:picMkLst>
            <pc:docMk/>
            <pc:sldMk cId="379362711" sldId="339"/>
            <ac:picMk id="5" creationId="{FBB627A2-988D-C067-C1E3-7F3D6806F7BD}"/>
          </ac:picMkLst>
        </pc:picChg>
        <pc:picChg chg="add mod modCrop">
          <ac:chgData name="Krishna Teja" userId="oUNonmEOejJQ2eHDBtkCwvmwVWOAAa9mHqwW/pRfBN0=" providerId="None" clId="Web-{EDB8AB3D-6BF4-4C84-9178-B156DA5B2AED}" dt="2024-11-06T21:55:58.461" v="1234" actId="1076"/>
          <ac:picMkLst>
            <pc:docMk/>
            <pc:sldMk cId="379362711" sldId="339"/>
            <ac:picMk id="6" creationId="{C590F0D5-0BAF-CD29-7BBD-FD86CEEC06B5}"/>
          </ac:picMkLst>
        </pc:picChg>
        <pc:picChg chg="add mod">
          <ac:chgData name="Krishna Teja" userId="oUNonmEOejJQ2eHDBtkCwvmwVWOAAa9mHqwW/pRfBN0=" providerId="None" clId="Web-{EDB8AB3D-6BF4-4C84-9178-B156DA5B2AED}" dt="2024-11-06T21:55:58.461" v="1235" actId="1076"/>
          <ac:picMkLst>
            <pc:docMk/>
            <pc:sldMk cId="379362711" sldId="339"/>
            <ac:picMk id="7" creationId="{657A595C-D373-E58C-C140-4AC2E96C5B10}"/>
          </ac:picMkLst>
        </pc:picChg>
        <pc:picChg chg="add mod modCrop">
          <ac:chgData name="Krishna Teja" userId="oUNonmEOejJQ2eHDBtkCwvmwVWOAAa9mHqwW/pRfBN0=" providerId="None" clId="Web-{EDB8AB3D-6BF4-4C84-9178-B156DA5B2AED}" dt="2024-11-06T21:55:58.477" v="1236" actId="1076"/>
          <ac:picMkLst>
            <pc:docMk/>
            <pc:sldMk cId="379362711" sldId="339"/>
            <ac:picMk id="8" creationId="{128ED9DE-A463-2225-E6EC-7662386F1A6D}"/>
          </ac:picMkLst>
        </pc:picChg>
        <pc:picChg chg="add mod modCrop">
          <ac:chgData name="Krishna Teja" userId="oUNonmEOejJQ2eHDBtkCwvmwVWOAAa9mHqwW/pRfBN0=" providerId="None" clId="Web-{EDB8AB3D-6BF4-4C84-9178-B156DA5B2AED}" dt="2024-11-06T21:55:58.492" v="1237" actId="1076"/>
          <ac:picMkLst>
            <pc:docMk/>
            <pc:sldMk cId="379362711" sldId="339"/>
            <ac:picMk id="9" creationId="{4F036118-0087-6780-D66D-6FBB79D2C173}"/>
          </ac:picMkLst>
        </pc:picChg>
        <pc:picChg chg="add mod modCrop">
          <ac:chgData name="Krishna Teja" userId="oUNonmEOejJQ2eHDBtkCwvmwVWOAAa9mHqwW/pRfBN0=" providerId="None" clId="Web-{EDB8AB3D-6BF4-4C84-9178-B156DA5B2AED}" dt="2024-11-06T21:55:58.492" v="1238" actId="1076"/>
          <ac:picMkLst>
            <pc:docMk/>
            <pc:sldMk cId="379362711" sldId="339"/>
            <ac:picMk id="10" creationId="{B1E69BD0-758C-45B1-60D0-A292F524B395}"/>
          </ac:picMkLst>
        </pc:picChg>
      </pc:sldChg>
      <pc:sldChg chg="addSp modSp new">
        <pc:chgData name="Krishna Teja" userId="oUNonmEOejJQ2eHDBtkCwvmwVWOAAa9mHqwW/pRfBN0=" providerId="None" clId="Web-{EDB8AB3D-6BF4-4C84-9178-B156DA5B2AED}" dt="2024-11-06T21:44:10.513" v="1035" actId="20577"/>
        <pc:sldMkLst>
          <pc:docMk/>
          <pc:sldMk cId="388936651" sldId="340"/>
        </pc:sldMkLst>
        <pc:spChg chg="mod">
          <ac:chgData name="Krishna Teja" userId="oUNonmEOejJQ2eHDBtkCwvmwVWOAAa9mHqwW/pRfBN0=" providerId="None" clId="Web-{EDB8AB3D-6BF4-4C84-9178-B156DA5B2AED}" dt="2024-11-06T21:43:33.873" v="1022" actId="1076"/>
          <ac:spMkLst>
            <pc:docMk/>
            <pc:sldMk cId="388936651" sldId="340"/>
            <ac:spMk id="2" creationId="{D6E1E124-7A43-8BFF-91E9-5B588850D035}"/>
          </ac:spMkLst>
        </pc:spChg>
        <pc:spChg chg="mod">
          <ac:chgData name="Krishna Teja" userId="oUNonmEOejJQ2eHDBtkCwvmwVWOAAa9mHqwW/pRfBN0=" providerId="None" clId="Web-{EDB8AB3D-6BF4-4C84-9178-B156DA5B2AED}" dt="2024-11-06T21:44:10.513" v="1035" actId="20577"/>
          <ac:spMkLst>
            <pc:docMk/>
            <pc:sldMk cId="388936651" sldId="340"/>
            <ac:spMk id="3" creationId="{69D7110A-2A2C-2278-C42D-C9C2135111FD}"/>
          </ac:spMkLst>
        </pc:spChg>
        <pc:picChg chg="add mod">
          <ac:chgData name="Krishna Teja" userId="oUNonmEOejJQ2eHDBtkCwvmwVWOAAa9mHqwW/pRfBN0=" providerId="None" clId="Web-{EDB8AB3D-6BF4-4C84-9178-B156DA5B2AED}" dt="2024-11-06T21:42:59.795" v="1020" actId="1076"/>
          <ac:picMkLst>
            <pc:docMk/>
            <pc:sldMk cId="388936651" sldId="340"/>
            <ac:picMk id="5" creationId="{221BAB55-B829-F533-8CD5-C33AD33C7530}"/>
          </ac:picMkLst>
        </pc:picChg>
      </pc:sldChg>
      <pc:sldChg chg="addSp delSp modSp new">
        <pc:chgData name="Krishna Teja" userId="oUNonmEOejJQ2eHDBtkCwvmwVWOAAa9mHqwW/pRfBN0=" providerId="None" clId="Web-{EDB8AB3D-6BF4-4C84-9178-B156DA5B2AED}" dt="2024-11-06T22:36:29.365" v="1369" actId="1076"/>
        <pc:sldMkLst>
          <pc:docMk/>
          <pc:sldMk cId="3025784965" sldId="341"/>
        </pc:sldMkLst>
        <pc:spChg chg="del">
          <ac:chgData name="Krishna Teja" userId="oUNonmEOejJQ2eHDBtkCwvmwVWOAAa9mHqwW/pRfBN0=" providerId="None" clId="Web-{EDB8AB3D-6BF4-4C84-9178-B156DA5B2AED}" dt="2024-11-06T22:35:21.350" v="1351"/>
          <ac:spMkLst>
            <pc:docMk/>
            <pc:sldMk cId="3025784965" sldId="341"/>
            <ac:spMk id="3" creationId="{1D4192CE-EE10-0C00-3EEF-589B9BF6A96D}"/>
          </ac:spMkLst>
        </pc:spChg>
        <pc:picChg chg="add mod ord modCrop">
          <ac:chgData name="Krishna Teja" userId="oUNonmEOejJQ2eHDBtkCwvmwVWOAAa9mHqwW/pRfBN0=" providerId="None" clId="Web-{EDB8AB3D-6BF4-4C84-9178-B156DA5B2AED}" dt="2024-11-06T22:36:29.365" v="1369" actId="1076"/>
          <ac:picMkLst>
            <pc:docMk/>
            <pc:sldMk cId="3025784965" sldId="341"/>
            <ac:picMk id="4" creationId="{E4900418-3026-D63F-CFD5-7EA303A717BD}"/>
          </ac:picMkLst>
        </pc:picChg>
        <pc:picChg chg="add mod modCrop">
          <ac:chgData name="Krishna Teja" userId="oUNonmEOejJQ2eHDBtkCwvmwVWOAAa9mHqwW/pRfBN0=" providerId="None" clId="Web-{EDB8AB3D-6BF4-4C84-9178-B156DA5B2AED}" dt="2024-11-06T22:36:28.068" v="1368" actId="1076"/>
          <ac:picMkLst>
            <pc:docMk/>
            <pc:sldMk cId="3025784965" sldId="341"/>
            <ac:picMk id="5" creationId="{C5913D05-9524-0E8F-F831-5EEF81B3221C}"/>
          </ac:picMkLst>
        </pc:picChg>
      </pc:sldChg>
      <pc:sldChg chg="addSp delSp modSp new">
        <pc:chgData name="Krishna Teja" userId="oUNonmEOejJQ2eHDBtkCwvmwVWOAAa9mHqwW/pRfBN0=" providerId="None" clId="Web-{EDB8AB3D-6BF4-4C84-9178-B156DA5B2AED}" dt="2024-11-06T22:10:22.955" v="1320" actId="1076"/>
        <pc:sldMkLst>
          <pc:docMk/>
          <pc:sldMk cId="963520639" sldId="342"/>
        </pc:sldMkLst>
        <pc:spChg chg="mod">
          <ac:chgData name="Krishna Teja" userId="oUNonmEOejJQ2eHDBtkCwvmwVWOAAa9mHqwW/pRfBN0=" providerId="None" clId="Web-{EDB8AB3D-6BF4-4C84-9178-B156DA5B2AED}" dt="2024-11-06T17:52:42.291" v="601" actId="20577"/>
          <ac:spMkLst>
            <pc:docMk/>
            <pc:sldMk cId="963520639" sldId="342"/>
            <ac:spMk id="2" creationId="{7E946515-B463-47FC-A792-CB81B4F800B6}"/>
          </ac:spMkLst>
        </pc:spChg>
        <pc:spChg chg="del mod">
          <ac:chgData name="Krishna Teja" userId="oUNonmEOejJQ2eHDBtkCwvmwVWOAAa9mHqwW/pRfBN0=" providerId="None" clId="Web-{EDB8AB3D-6BF4-4C84-9178-B156DA5B2AED}" dt="2024-11-06T22:06:37.159" v="1297"/>
          <ac:spMkLst>
            <pc:docMk/>
            <pc:sldMk cId="963520639" sldId="342"/>
            <ac:spMk id="3" creationId="{3459F275-82F2-FF2F-B223-19FAF4BF5756}"/>
          </ac:spMkLst>
        </pc:spChg>
        <pc:spChg chg="add del mod">
          <ac:chgData name="Krishna Teja" userId="oUNonmEOejJQ2eHDBtkCwvmwVWOAAa9mHqwW/pRfBN0=" providerId="None" clId="Web-{EDB8AB3D-6BF4-4C84-9178-B156DA5B2AED}" dt="2024-11-06T22:06:44.753" v="1300"/>
          <ac:spMkLst>
            <pc:docMk/>
            <pc:sldMk cId="963520639" sldId="342"/>
            <ac:spMk id="6" creationId="{518AA197-9612-C8CC-9902-A8286D5B913F}"/>
          </ac:spMkLst>
        </pc:spChg>
        <pc:picChg chg="add del mod ord">
          <ac:chgData name="Krishna Teja" userId="oUNonmEOejJQ2eHDBtkCwvmwVWOAAa9mHqwW/pRfBN0=" providerId="None" clId="Web-{EDB8AB3D-6BF4-4C84-9178-B156DA5B2AED}" dt="2024-11-06T22:06:40.378" v="1299"/>
          <ac:picMkLst>
            <pc:docMk/>
            <pc:sldMk cId="963520639" sldId="342"/>
            <ac:picMk id="4" creationId="{1B86EA5A-26F9-19E5-3C3F-5745DDCF67E6}"/>
          </ac:picMkLst>
        </pc:picChg>
        <pc:picChg chg="add mod ord modCrop">
          <ac:chgData name="Krishna Teja" userId="oUNonmEOejJQ2eHDBtkCwvmwVWOAAa9mHqwW/pRfBN0=" providerId="None" clId="Web-{EDB8AB3D-6BF4-4C84-9178-B156DA5B2AED}" dt="2024-11-06T22:09:59.111" v="1310" actId="1076"/>
          <ac:picMkLst>
            <pc:docMk/>
            <pc:sldMk cId="963520639" sldId="342"/>
            <ac:picMk id="7" creationId="{10C203D8-2A9E-0F48-E4FE-7A9A8A583FAC}"/>
          </ac:picMkLst>
        </pc:picChg>
        <pc:picChg chg="add mod modCrop">
          <ac:chgData name="Krishna Teja" userId="oUNonmEOejJQ2eHDBtkCwvmwVWOAAa9mHqwW/pRfBN0=" providerId="None" clId="Web-{EDB8AB3D-6BF4-4C84-9178-B156DA5B2AED}" dt="2024-11-06T22:10:22.955" v="1320" actId="1076"/>
          <ac:picMkLst>
            <pc:docMk/>
            <pc:sldMk cId="963520639" sldId="342"/>
            <ac:picMk id="8" creationId="{99A727CF-9395-F2F8-F602-F9D35EB4235E}"/>
          </ac:picMkLst>
        </pc:picChg>
      </pc:sldChg>
      <pc:sldChg chg="modSp new">
        <pc:chgData name="Krishna Teja" userId="oUNonmEOejJQ2eHDBtkCwvmwVWOAAa9mHqwW/pRfBN0=" providerId="None" clId="Web-{EDB8AB3D-6BF4-4C84-9178-B156DA5B2AED}" dt="2024-11-06T17:53:25.134" v="615" actId="1076"/>
        <pc:sldMkLst>
          <pc:docMk/>
          <pc:sldMk cId="354551838" sldId="343"/>
        </pc:sldMkLst>
        <pc:spChg chg="mod">
          <ac:chgData name="Krishna Teja" userId="oUNonmEOejJQ2eHDBtkCwvmwVWOAAa9mHqwW/pRfBN0=" providerId="None" clId="Web-{EDB8AB3D-6BF4-4C84-9178-B156DA5B2AED}" dt="2024-11-06T17:53:25.134" v="615" actId="1076"/>
          <ac:spMkLst>
            <pc:docMk/>
            <pc:sldMk cId="354551838" sldId="343"/>
            <ac:spMk id="2" creationId="{66E9751F-292C-7866-FF3A-2653A17702FC}"/>
          </ac:spMkLst>
        </pc:spChg>
      </pc:sldChg>
      <pc:sldChg chg="modSp new">
        <pc:chgData name="Krishna Teja" userId="oUNonmEOejJQ2eHDBtkCwvmwVWOAAa9mHqwW/pRfBN0=" providerId="None" clId="Web-{EDB8AB3D-6BF4-4C84-9178-B156DA5B2AED}" dt="2024-11-06T20:03:29.495" v="699" actId="20577"/>
        <pc:sldMkLst>
          <pc:docMk/>
          <pc:sldMk cId="1963226014" sldId="344"/>
        </pc:sldMkLst>
        <pc:spChg chg="mod">
          <ac:chgData name="Krishna Teja" userId="oUNonmEOejJQ2eHDBtkCwvmwVWOAAa9mHqwW/pRfBN0=" providerId="None" clId="Web-{EDB8AB3D-6BF4-4C84-9178-B156DA5B2AED}" dt="2024-11-06T20:03:29.495" v="699" actId="20577"/>
          <ac:spMkLst>
            <pc:docMk/>
            <pc:sldMk cId="1963226014" sldId="344"/>
            <ac:spMk id="2" creationId="{7398165B-2B0B-9431-F28C-817AAF5FF58E}"/>
          </ac:spMkLst>
        </pc:spChg>
      </pc:sldChg>
      <pc:sldChg chg="addSp delSp modSp new">
        <pc:chgData name="Krishna Teja" userId="oUNonmEOejJQ2eHDBtkCwvmwVWOAAa9mHqwW/pRfBN0=" providerId="None" clId="Web-{EDB8AB3D-6BF4-4C84-9178-B156DA5B2AED}" dt="2024-11-06T22:05:27.691" v="1295" actId="1076"/>
        <pc:sldMkLst>
          <pc:docMk/>
          <pc:sldMk cId="1718699361" sldId="345"/>
        </pc:sldMkLst>
        <pc:spChg chg="mod">
          <ac:chgData name="Krishna Teja" userId="oUNonmEOejJQ2eHDBtkCwvmwVWOAAa9mHqwW/pRfBN0=" providerId="None" clId="Web-{EDB8AB3D-6BF4-4C84-9178-B156DA5B2AED}" dt="2024-11-06T17:54:35.243" v="641" actId="20577"/>
          <ac:spMkLst>
            <pc:docMk/>
            <pc:sldMk cId="1718699361" sldId="345"/>
            <ac:spMk id="2" creationId="{1D159320-8FE0-F1B0-7BE1-47608ED5F0D0}"/>
          </ac:spMkLst>
        </pc:spChg>
        <pc:spChg chg="del">
          <ac:chgData name="Krishna Teja" userId="oUNonmEOejJQ2eHDBtkCwvmwVWOAAa9mHqwW/pRfBN0=" providerId="None" clId="Web-{EDB8AB3D-6BF4-4C84-9178-B156DA5B2AED}" dt="2024-11-06T22:04:03.411" v="1281"/>
          <ac:spMkLst>
            <pc:docMk/>
            <pc:sldMk cId="1718699361" sldId="345"/>
            <ac:spMk id="3" creationId="{27306730-0920-811A-1B13-E061EB7D165E}"/>
          </ac:spMkLst>
        </pc:spChg>
        <pc:picChg chg="add mod modCrop">
          <ac:chgData name="Krishna Teja" userId="oUNonmEOejJQ2eHDBtkCwvmwVWOAAa9mHqwW/pRfBN0=" providerId="None" clId="Web-{EDB8AB3D-6BF4-4C84-9178-B156DA5B2AED}" dt="2024-11-06T22:05:27.691" v="1295" actId="1076"/>
          <ac:picMkLst>
            <pc:docMk/>
            <pc:sldMk cId="1718699361" sldId="345"/>
            <ac:picMk id="4" creationId="{CEFEF85A-9295-79B0-3A87-C33E27C136BE}"/>
          </ac:picMkLst>
        </pc:picChg>
        <pc:picChg chg="add mod modCrop">
          <ac:chgData name="Krishna Teja" userId="oUNonmEOejJQ2eHDBtkCwvmwVWOAAa9mHqwW/pRfBN0=" providerId="None" clId="Web-{EDB8AB3D-6BF4-4C84-9178-B156DA5B2AED}" dt="2024-11-06T22:05:26.582" v="1294" actId="1076"/>
          <ac:picMkLst>
            <pc:docMk/>
            <pc:sldMk cId="1718699361" sldId="345"/>
            <ac:picMk id="5" creationId="{240DDE41-938E-8157-D007-FFD0A1BE8FB4}"/>
          </ac:picMkLst>
        </pc:picChg>
      </pc:sldChg>
      <pc:sldChg chg="addSp delSp modSp new">
        <pc:chgData name="Krishna Teja" userId="oUNonmEOejJQ2eHDBtkCwvmwVWOAAa9mHqwW/pRfBN0=" providerId="None" clId="Web-{EDB8AB3D-6BF4-4C84-9178-B156DA5B2AED}" dt="2024-11-06T22:28:09.025" v="1334" actId="1076"/>
        <pc:sldMkLst>
          <pc:docMk/>
          <pc:sldMk cId="3757413566" sldId="346"/>
        </pc:sldMkLst>
        <pc:spChg chg="mod">
          <ac:chgData name="Krishna Teja" userId="oUNonmEOejJQ2eHDBtkCwvmwVWOAAa9mHqwW/pRfBN0=" providerId="None" clId="Web-{EDB8AB3D-6BF4-4C84-9178-B156DA5B2AED}" dt="2024-11-06T19:59:56.590" v="662" actId="20577"/>
          <ac:spMkLst>
            <pc:docMk/>
            <pc:sldMk cId="3757413566" sldId="346"/>
            <ac:spMk id="2" creationId="{FF5CF426-5223-2E16-F424-F3D260B87802}"/>
          </ac:spMkLst>
        </pc:spChg>
        <pc:spChg chg="del">
          <ac:chgData name="Krishna Teja" userId="oUNonmEOejJQ2eHDBtkCwvmwVWOAAa9mHqwW/pRfBN0=" providerId="None" clId="Web-{EDB8AB3D-6BF4-4C84-9178-B156DA5B2AED}" dt="2024-11-06T22:26:17.448" v="1321"/>
          <ac:spMkLst>
            <pc:docMk/>
            <pc:sldMk cId="3757413566" sldId="346"/>
            <ac:spMk id="3" creationId="{7A9E48E5-04D3-F609-8737-E77E4AE48C60}"/>
          </ac:spMkLst>
        </pc:spChg>
        <pc:picChg chg="add mod ord modCrop">
          <ac:chgData name="Krishna Teja" userId="oUNonmEOejJQ2eHDBtkCwvmwVWOAAa9mHqwW/pRfBN0=" providerId="None" clId="Web-{EDB8AB3D-6BF4-4C84-9178-B156DA5B2AED}" dt="2024-11-06T22:26:31.089" v="1325" actId="1076"/>
          <ac:picMkLst>
            <pc:docMk/>
            <pc:sldMk cId="3757413566" sldId="346"/>
            <ac:picMk id="4" creationId="{EAC79FFB-F103-9EBB-DEEF-310B5C7B658F}"/>
          </ac:picMkLst>
        </pc:picChg>
        <pc:picChg chg="add mod modCrop">
          <ac:chgData name="Krishna Teja" userId="oUNonmEOejJQ2eHDBtkCwvmwVWOAAa9mHqwW/pRfBN0=" providerId="None" clId="Web-{EDB8AB3D-6BF4-4C84-9178-B156DA5B2AED}" dt="2024-11-06T22:28:09.025" v="1334" actId="1076"/>
          <ac:picMkLst>
            <pc:docMk/>
            <pc:sldMk cId="3757413566" sldId="346"/>
            <ac:picMk id="5" creationId="{7CADD5CA-278F-84C3-883A-E3A10EC29D76}"/>
          </ac:picMkLst>
        </pc:picChg>
      </pc:sldChg>
      <pc:sldChg chg="modSp new">
        <pc:chgData name="Krishna Teja" userId="oUNonmEOejJQ2eHDBtkCwvmwVWOAAa9mHqwW/pRfBN0=" providerId="None" clId="Web-{EDB8AB3D-6BF4-4C84-9178-B156DA5B2AED}" dt="2024-11-06T20:03:11.073" v="692" actId="20577"/>
        <pc:sldMkLst>
          <pc:docMk/>
          <pc:sldMk cId="1858050707" sldId="347"/>
        </pc:sldMkLst>
        <pc:spChg chg="mod">
          <ac:chgData name="Krishna Teja" userId="oUNonmEOejJQ2eHDBtkCwvmwVWOAAa9mHqwW/pRfBN0=" providerId="None" clId="Web-{EDB8AB3D-6BF4-4C84-9178-B156DA5B2AED}" dt="2024-11-06T20:03:11.073" v="692" actId="20577"/>
          <ac:spMkLst>
            <pc:docMk/>
            <pc:sldMk cId="1858050707" sldId="347"/>
            <ac:spMk id="2" creationId="{3C2D4924-EE2F-D98F-D1A6-62BB0F180BBA}"/>
          </ac:spMkLst>
        </pc:spChg>
      </pc:sldChg>
      <pc:sldChg chg="addSp delSp modSp new">
        <pc:chgData name="Krishna Teja" userId="oUNonmEOejJQ2eHDBtkCwvmwVWOAAa9mHqwW/pRfBN0=" providerId="None" clId="Web-{EDB8AB3D-6BF4-4C84-9178-B156DA5B2AED}" dt="2024-11-06T22:39:04.973" v="1391" actId="1076"/>
        <pc:sldMkLst>
          <pc:docMk/>
          <pc:sldMk cId="23863231" sldId="348"/>
        </pc:sldMkLst>
        <pc:spChg chg="mod">
          <ac:chgData name="Krishna Teja" userId="oUNonmEOejJQ2eHDBtkCwvmwVWOAAa9mHqwW/pRfBN0=" providerId="None" clId="Web-{EDB8AB3D-6BF4-4C84-9178-B156DA5B2AED}" dt="2024-11-06T20:03:39.182" v="706" actId="20577"/>
          <ac:spMkLst>
            <pc:docMk/>
            <pc:sldMk cId="23863231" sldId="348"/>
            <ac:spMk id="2" creationId="{BC71E334-1246-11B7-F19F-7A70240B937E}"/>
          </ac:spMkLst>
        </pc:spChg>
        <pc:spChg chg="del">
          <ac:chgData name="Krishna Teja" userId="oUNonmEOejJQ2eHDBtkCwvmwVWOAAa9mHqwW/pRfBN0=" providerId="None" clId="Web-{EDB8AB3D-6BF4-4C84-9178-B156DA5B2AED}" dt="2024-11-06T22:37:39.427" v="1370"/>
          <ac:spMkLst>
            <pc:docMk/>
            <pc:sldMk cId="23863231" sldId="348"/>
            <ac:spMk id="3" creationId="{DBC0065D-D777-EE47-CE11-D37CA04FA25D}"/>
          </ac:spMkLst>
        </pc:spChg>
        <pc:picChg chg="add mod ord modCrop">
          <ac:chgData name="Krishna Teja" userId="oUNonmEOejJQ2eHDBtkCwvmwVWOAAa9mHqwW/pRfBN0=" providerId="None" clId="Web-{EDB8AB3D-6BF4-4C84-9178-B156DA5B2AED}" dt="2024-11-06T22:39:00.052" v="1388" actId="1076"/>
          <ac:picMkLst>
            <pc:docMk/>
            <pc:sldMk cId="23863231" sldId="348"/>
            <ac:picMk id="4" creationId="{9C05B2BE-CC4C-9710-B1DB-71FEB3ADCC61}"/>
          </ac:picMkLst>
        </pc:picChg>
        <pc:picChg chg="add mod modCrop">
          <ac:chgData name="Krishna Teja" userId="oUNonmEOejJQ2eHDBtkCwvmwVWOAAa9mHqwW/pRfBN0=" providerId="None" clId="Web-{EDB8AB3D-6BF4-4C84-9178-B156DA5B2AED}" dt="2024-11-06T22:39:04.973" v="1391" actId="1076"/>
          <ac:picMkLst>
            <pc:docMk/>
            <pc:sldMk cId="23863231" sldId="348"/>
            <ac:picMk id="5" creationId="{036874DB-85D8-C957-98AB-3759D6013409}"/>
          </ac:picMkLst>
        </pc:picChg>
      </pc:sldChg>
      <pc:sldChg chg="addSp delSp modSp new">
        <pc:chgData name="Krishna Teja" userId="oUNonmEOejJQ2eHDBtkCwvmwVWOAAa9mHqwW/pRfBN0=" providerId="None" clId="Web-{EDB8AB3D-6BF4-4C84-9178-B156DA5B2AED}" dt="2024-11-06T22:47:04.235" v="1392" actId="1076"/>
        <pc:sldMkLst>
          <pc:docMk/>
          <pc:sldMk cId="3890082149" sldId="349"/>
        </pc:sldMkLst>
        <pc:spChg chg="del">
          <ac:chgData name="Krishna Teja" userId="oUNonmEOejJQ2eHDBtkCwvmwVWOAAa9mHqwW/pRfBN0=" providerId="None" clId="Web-{EDB8AB3D-6BF4-4C84-9178-B156DA5B2AED}" dt="2024-11-06T22:34:23.835" v="1344"/>
          <ac:spMkLst>
            <pc:docMk/>
            <pc:sldMk cId="3890082149" sldId="349"/>
            <ac:spMk id="3" creationId="{92C5AD4C-CA21-B538-29BB-22E49BC827AA}"/>
          </ac:spMkLst>
        </pc:spChg>
        <pc:picChg chg="add mod ord modCrop">
          <ac:chgData name="Krishna Teja" userId="oUNonmEOejJQ2eHDBtkCwvmwVWOAAa9mHqwW/pRfBN0=" providerId="None" clId="Web-{EDB8AB3D-6BF4-4C84-9178-B156DA5B2AED}" dt="2024-11-06T22:47:04.235" v="1392" actId="1076"/>
          <ac:picMkLst>
            <pc:docMk/>
            <pc:sldMk cId="3890082149" sldId="349"/>
            <ac:picMk id="4" creationId="{82AA513E-243F-9F03-849F-92754E170817}"/>
          </ac:picMkLst>
        </pc:picChg>
      </pc:sldChg>
      <pc:sldChg chg="modSp new">
        <pc:chgData name="Krishna Teja" userId="oUNonmEOejJQ2eHDBtkCwvmwVWOAAa9mHqwW/pRfBN0=" providerId="None" clId="Web-{EDB8AB3D-6BF4-4C84-9178-B156DA5B2AED}" dt="2024-11-06T20:34:34.089" v="743" actId="20577"/>
        <pc:sldMkLst>
          <pc:docMk/>
          <pc:sldMk cId="3979661635" sldId="350"/>
        </pc:sldMkLst>
        <pc:spChg chg="mod">
          <ac:chgData name="Krishna Teja" userId="oUNonmEOejJQ2eHDBtkCwvmwVWOAAa9mHqwW/pRfBN0=" providerId="None" clId="Web-{EDB8AB3D-6BF4-4C84-9178-B156DA5B2AED}" dt="2024-11-06T20:34:34.089" v="743" actId="20577"/>
          <ac:spMkLst>
            <pc:docMk/>
            <pc:sldMk cId="3979661635" sldId="350"/>
            <ac:spMk id="2" creationId="{8B39D14A-139A-2792-D519-E23C9C468616}"/>
          </ac:spMkLst>
        </pc:spChg>
      </pc:sldChg>
      <pc:sldChg chg="addSp delSp modSp new del">
        <pc:chgData name="Krishna Teja" userId="oUNonmEOejJQ2eHDBtkCwvmwVWOAAa9mHqwW/pRfBN0=" providerId="None" clId="Web-{EDB8AB3D-6BF4-4C84-9178-B156DA5B2AED}" dt="2024-11-06T21:43:23.842" v="1021"/>
        <pc:sldMkLst>
          <pc:docMk/>
          <pc:sldMk cId="465781862" sldId="351"/>
        </pc:sldMkLst>
        <pc:spChg chg="del">
          <ac:chgData name="Krishna Teja" userId="oUNonmEOejJQ2eHDBtkCwvmwVWOAAa9mHqwW/pRfBN0=" providerId="None" clId="Web-{EDB8AB3D-6BF4-4C84-9178-B156DA5B2AED}" dt="2024-11-06T21:42:10.858" v="999"/>
          <ac:spMkLst>
            <pc:docMk/>
            <pc:sldMk cId="465781862" sldId="351"/>
            <ac:spMk id="3" creationId="{A6D0DD8D-A444-DC03-F4D7-6786275D6986}"/>
          </ac:spMkLst>
        </pc:spChg>
        <pc:picChg chg="add mod modCrop">
          <ac:chgData name="Krishna Teja" userId="oUNonmEOejJQ2eHDBtkCwvmwVWOAAa9mHqwW/pRfBN0=" providerId="None" clId="Web-{EDB8AB3D-6BF4-4C84-9178-B156DA5B2AED}" dt="2024-11-06T21:42:37.045" v="1008" actId="1076"/>
          <ac:picMkLst>
            <pc:docMk/>
            <pc:sldMk cId="465781862" sldId="351"/>
            <ac:picMk id="4" creationId="{0D6152AC-D325-FDD7-C5A8-8A4A74D1295E}"/>
          </ac:picMkLst>
        </pc:picChg>
      </pc:sldChg>
    </pc:docChg>
  </pc:docChgLst>
  <pc:docChgLst>
    <pc:chgData name="Raskar, Sid" userId="IvsCFQ0uQvfyD2qcQ579MKn6GgRtbr/HXRZTZk8gu4U=" providerId="None" clId="Web-{66EFF6D1-869F-4E21-8CB0-892E22CBE4FD}"/>
    <pc:docChg chg="addSld modSld">
      <pc:chgData name="Raskar, Sid" userId="IvsCFQ0uQvfyD2qcQ579MKn6GgRtbr/HXRZTZk8gu4U=" providerId="None" clId="Web-{66EFF6D1-869F-4E21-8CB0-892E22CBE4FD}" dt="2024-11-07T20:55:24.295" v="56"/>
      <pc:docMkLst>
        <pc:docMk/>
      </pc:docMkLst>
      <pc:sldChg chg="modSp">
        <pc:chgData name="Raskar, Sid" userId="IvsCFQ0uQvfyD2qcQ579MKn6GgRtbr/HXRZTZk8gu4U=" providerId="None" clId="Web-{66EFF6D1-869F-4E21-8CB0-892E22CBE4FD}" dt="2024-11-07T20:51:11.108" v="15" actId="1076"/>
        <pc:sldMkLst>
          <pc:docMk/>
          <pc:sldMk cId="3673708804" sldId="288"/>
        </pc:sldMkLst>
        <pc:spChg chg="mod">
          <ac:chgData name="Raskar, Sid" userId="IvsCFQ0uQvfyD2qcQ579MKn6GgRtbr/HXRZTZk8gu4U=" providerId="None" clId="Web-{66EFF6D1-869F-4E21-8CB0-892E22CBE4FD}" dt="2024-11-07T20:51:11.108" v="15" actId="1076"/>
          <ac:spMkLst>
            <pc:docMk/>
            <pc:sldMk cId="3673708804" sldId="288"/>
            <ac:spMk id="2" creationId="{06CAE7FD-652D-0E9C-788F-E1A915767785}"/>
          </ac:spMkLst>
        </pc:spChg>
        <pc:spChg chg="mod">
          <ac:chgData name="Raskar, Sid" userId="IvsCFQ0uQvfyD2qcQ579MKn6GgRtbr/HXRZTZk8gu4U=" providerId="None" clId="Web-{66EFF6D1-869F-4E21-8CB0-892E22CBE4FD}" dt="2024-11-07T20:50:22.265" v="1" actId="14100"/>
          <ac:spMkLst>
            <pc:docMk/>
            <pc:sldMk cId="3673708804" sldId="288"/>
            <ac:spMk id="3" creationId="{44B819BE-16B5-EDAB-2C5B-2A194731504C}"/>
          </ac:spMkLst>
        </pc:spChg>
        <pc:picChg chg="mod">
          <ac:chgData name="Raskar, Sid" userId="IvsCFQ0uQvfyD2qcQ579MKn6GgRtbr/HXRZTZk8gu4U=" providerId="None" clId="Web-{66EFF6D1-869F-4E21-8CB0-892E22CBE4FD}" dt="2024-11-07T20:51:05.374" v="14" actId="1076"/>
          <ac:picMkLst>
            <pc:docMk/>
            <pc:sldMk cId="3673708804" sldId="288"/>
            <ac:picMk id="4" creationId="{C53F49E0-2885-0677-DA23-458C3E221C2B}"/>
          </ac:picMkLst>
        </pc:picChg>
        <pc:picChg chg="mod">
          <ac:chgData name="Raskar, Sid" userId="IvsCFQ0uQvfyD2qcQ579MKn6GgRtbr/HXRZTZk8gu4U=" providerId="None" clId="Web-{66EFF6D1-869F-4E21-8CB0-892E22CBE4FD}" dt="2024-11-07T20:51:03.390" v="13" actId="1076"/>
          <ac:picMkLst>
            <pc:docMk/>
            <pc:sldMk cId="3673708804" sldId="288"/>
            <ac:picMk id="6" creationId="{D4DC0C3C-0B0A-9C81-0069-5AD837FAFDF6}"/>
          </ac:picMkLst>
        </pc:picChg>
      </pc:sldChg>
      <pc:sldChg chg="addSp modSp">
        <pc:chgData name="Raskar, Sid" userId="IvsCFQ0uQvfyD2qcQ579MKn6GgRtbr/HXRZTZk8gu4U=" providerId="None" clId="Web-{66EFF6D1-869F-4E21-8CB0-892E22CBE4FD}" dt="2024-11-07T20:52:13.374" v="17"/>
        <pc:sldMkLst>
          <pc:docMk/>
          <pc:sldMk cId="1963226014" sldId="344"/>
        </pc:sldMkLst>
        <pc:spChg chg="add mod">
          <ac:chgData name="Raskar, Sid" userId="IvsCFQ0uQvfyD2qcQ579MKn6GgRtbr/HXRZTZk8gu4U=" providerId="None" clId="Web-{66EFF6D1-869F-4E21-8CB0-892E22CBE4FD}" dt="2024-11-07T20:52:13.374" v="17"/>
          <ac:spMkLst>
            <pc:docMk/>
            <pc:sldMk cId="1963226014" sldId="344"/>
            <ac:spMk id="5" creationId="{EC9DD91E-0DA9-EBAC-CA39-AB38A7A70184}"/>
          </ac:spMkLst>
        </pc:spChg>
      </pc:sldChg>
      <pc:sldChg chg="addSp delSp modSp">
        <pc:chgData name="Raskar, Sid" userId="IvsCFQ0uQvfyD2qcQ579MKn6GgRtbr/HXRZTZk8gu4U=" providerId="None" clId="Web-{66EFF6D1-869F-4E21-8CB0-892E22CBE4FD}" dt="2024-11-07T20:54:07.514" v="50" actId="20577"/>
        <pc:sldMkLst>
          <pc:docMk/>
          <pc:sldMk cId="23863231" sldId="348"/>
        </pc:sldMkLst>
        <pc:spChg chg="mod">
          <ac:chgData name="Raskar, Sid" userId="IvsCFQ0uQvfyD2qcQ579MKn6GgRtbr/HXRZTZk8gu4U=" providerId="None" clId="Web-{66EFF6D1-869F-4E21-8CB0-892E22CBE4FD}" dt="2024-11-07T20:54:07.514" v="50" actId="20577"/>
          <ac:spMkLst>
            <pc:docMk/>
            <pc:sldMk cId="23863231" sldId="348"/>
            <ac:spMk id="3" creationId="{AA948F6C-F8E5-3F2B-B5D8-08A64D988A99}"/>
          </ac:spMkLst>
        </pc:spChg>
        <pc:spChg chg="add del mod">
          <ac:chgData name="Raskar, Sid" userId="IvsCFQ0uQvfyD2qcQ579MKn6GgRtbr/HXRZTZk8gu4U=" providerId="None" clId="Web-{66EFF6D1-869F-4E21-8CB0-892E22CBE4FD}" dt="2024-11-07T20:53:32.514" v="45"/>
          <ac:spMkLst>
            <pc:docMk/>
            <pc:sldMk cId="23863231" sldId="348"/>
            <ac:spMk id="7" creationId="{C5A8B604-9A49-C0C7-A494-3D6505F20EAA}"/>
          </ac:spMkLst>
        </pc:spChg>
        <pc:picChg chg="del">
          <ac:chgData name="Raskar, Sid" userId="IvsCFQ0uQvfyD2qcQ579MKn6GgRtbr/HXRZTZk8gu4U=" providerId="None" clId="Web-{66EFF6D1-869F-4E21-8CB0-892E22CBE4FD}" dt="2024-11-07T20:53:23.467" v="42"/>
          <ac:picMkLst>
            <pc:docMk/>
            <pc:sldMk cId="23863231" sldId="348"/>
            <ac:picMk id="4" creationId="{9C05B2BE-CC4C-9710-B1DB-71FEB3ADCC61}"/>
          </ac:picMkLst>
        </pc:picChg>
        <pc:picChg chg="mod">
          <ac:chgData name="Raskar, Sid" userId="IvsCFQ0uQvfyD2qcQ579MKn6GgRtbr/HXRZTZk8gu4U=" providerId="None" clId="Web-{66EFF6D1-869F-4E21-8CB0-892E22CBE4FD}" dt="2024-11-07T20:53:58.983" v="47" actId="1076"/>
          <ac:picMkLst>
            <pc:docMk/>
            <pc:sldMk cId="23863231" sldId="348"/>
            <ac:picMk id="5" creationId="{036874DB-85D8-C957-98AB-3759D6013409}"/>
          </ac:picMkLst>
        </pc:picChg>
      </pc:sldChg>
      <pc:sldChg chg="addSp delSp modSp add replId">
        <pc:chgData name="Raskar, Sid" userId="IvsCFQ0uQvfyD2qcQ579MKn6GgRtbr/HXRZTZk8gu4U=" providerId="None" clId="Web-{66EFF6D1-869F-4E21-8CB0-892E22CBE4FD}" dt="2024-11-07T20:55:24.295" v="56"/>
        <pc:sldMkLst>
          <pc:docMk/>
          <pc:sldMk cId="4139129658" sldId="353"/>
        </pc:sldMkLst>
        <pc:spChg chg="mod">
          <ac:chgData name="Raskar, Sid" userId="IvsCFQ0uQvfyD2qcQ579MKn6GgRtbr/HXRZTZk8gu4U=" providerId="None" clId="Web-{66EFF6D1-869F-4E21-8CB0-892E22CBE4FD}" dt="2024-11-07T20:52:32.030" v="22" actId="20577"/>
          <ac:spMkLst>
            <pc:docMk/>
            <pc:sldMk cId="4139129658" sldId="353"/>
            <ac:spMk id="2" creationId="{BC71E334-1246-11B7-F19F-7A70240B937E}"/>
          </ac:spMkLst>
        </pc:spChg>
        <pc:spChg chg="mod">
          <ac:chgData name="Raskar, Sid" userId="IvsCFQ0uQvfyD2qcQ579MKn6GgRtbr/HXRZTZk8gu4U=" providerId="None" clId="Web-{66EFF6D1-869F-4E21-8CB0-892E22CBE4FD}" dt="2024-11-07T20:54:20.311" v="54" actId="14100"/>
          <ac:spMkLst>
            <pc:docMk/>
            <pc:sldMk cId="4139129658" sldId="353"/>
            <ac:spMk id="3" creationId="{AA948F6C-F8E5-3F2B-B5D8-08A64D988A99}"/>
          </ac:spMkLst>
        </pc:spChg>
        <pc:picChg chg="mod">
          <ac:chgData name="Raskar, Sid" userId="IvsCFQ0uQvfyD2qcQ579MKn6GgRtbr/HXRZTZk8gu4U=" providerId="None" clId="Web-{66EFF6D1-869F-4E21-8CB0-892E22CBE4FD}" dt="2024-11-07T20:52:38.499" v="23" actId="1076"/>
          <ac:picMkLst>
            <pc:docMk/>
            <pc:sldMk cId="4139129658" sldId="353"/>
            <ac:picMk id="4" creationId="{9C05B2BE-CC4C-9710-B1DB-71FEB3ADCC61}"/>
          </ac:picMkLst>
        </pc:picChg>
        <pc:picChg chg="del">
          <ac:chgData name="Raskar, Sid" userId="IvsCFQ0uQvfyD2qcQ579MKn6GgRtbr/HXRZTZk8gu4U=" providerId="None" clId="Web-{66EFF6D1-869F-4E21-8CB0-892E22CBE4FD}" dt="2024-11-07T20:52:21.233" v="19"/>
          <ac:picMkLst>
            <pc:docMk/>
            <pc:sldMk cId="4139129658" sldId="353"/>
            <ac:picMk id="5" creationId="{036874DB-85D8-C957-98AB-3759D6013409}"/>
          </ac:picMkLst>
        </pc:picChg>
        <pc:cxnChg chg="add del">
          <ac:chgData name="Raskar, Sid" userId="IvsCFQ0uQvfyD2qcQ579MKn6GgRtbr/HXRZTZk8gu4U=" providerId="None" clId="Web-{66EFF6D1-869F-4E21-8CB0-892E22CBE4FD}" dt="2024-11-07T20:55:24.295" v="56"/>
          <ac:cxnSpMkLst>
            <pc:docMk/>
            <pc:sldMk cId="4139129658" sldId="353"/>
            <ac:cxnSpMk id="6" creationId="{AC3A4576-8E0D-EE70-DBAD-D702D6960F22}"/>
          </ac:cxnSpMkLst>
        </pc:cxnChg>
      </pc:sldChg>
    </pc:docChg>
  </pc:docChgLst>
  <pc:docChgLst>
    <pc:chgData name="Krishna Teja" userId="oUNonmEOejJQ2eHDBtkCwvmwVWOAAa9mHqwW/pRfBN0=" providerId="None" clId="Web-{52D54392-BBF3-4BE7-ABBE-F980957B654B}"/>
    <pc:docChg chg="addSld delSld modSld sldOrd">
      <pc:chgData name="Krishna Teja" userId="oUNonmEOejJQ2eHDBtkCwvmwVWOAAa9mHqwW/pRfBN0=" providerId="None" clId="Web-{52D54392-BBF3-4BE7-ABBE-F980957B654B}" dt="2024-10-28T21:53:04.542" v="1738"/>
      <pc:docMkLst>
        <pc:docMk/>
      </pc:docMkLst>
      <pc:sldChg chg="modTransition">
        <pc:chgData name="Krishna Teja" userId="oUNonmEOejJQ2eHDBtkCwvmwVWOAAa9mHqwW/pRfBN0=" providerId="None" clId="Web-{52D54392-BBF3-4BE7-ABBE-F980957B654B}" dt="2024-10-28T19:31:43.990" v="526"/>
        <pc:sldMkLst>
          <pc:docMk/>
          <pc:sldMk cId="1779062293" sldId="256"/>
        </pc:sldMkLst>
      </pc:sldChg>
      <pc:sldChg chg="add">
        <pc:chgData name="Krishna Teja" userId="oUNonmEOejJQ2eHDBtkCwvmwVWOAAa9mHqwW/pRfBN0=" providerId="None" clId="Web-{52D54392-BBF3-4BE7-ABBE-F980957B654B}" dt="2024-10-28T21:53:02.823" v="1730"/>
        <pc:sldMkLst>
          <pc:docMk/>
          <pc:sldMk cId="0" sldId="257"/>
        </pc:sldMkLst>
      </pc:sldChg>
      <pc:sldChg chg="add">
        <pc:chgData name="Krishna Teja" userId="oUNonmEOejJQ2eHDBtkCwvmwVWOAAa9mHqwW/pRfBN0=" providerId="None" clId="Web-{52D54392-BBF3-4BE7-ABBE-F980957B654B}" dt="2024-10-28T21:53:02.964" v="1731"/>
        <pc:sldMkLst>
          <pc:docMk/>
          <pc:sldMk cId="0" sldId="258"/>
        </pc:sldMkLst>
      </pc:sldChg>
      <pc:sldChg chg="add">
        <pc:chgData name="Krishna Teja" userId="oUNonmEOejJQ2eHDBtkCwvmwVWOAAa9mHqwW/pRfBN0=" providerId="None" clId="Web-{52D54392-BBF3-4BE7-ABBE-F980957B654B}" dt="2024-10-28T21:53:03.105" v="1732"/>
        <pc:sldMkLst>
          <pc:docMk/>
          <pc:sldMk cId="0" sldId="263"/>
        </pc:sldMkLst>
      </pc:sldChg>
      <pc:sldChg chg="add">
        <pc:chgData name="Krishna Teja" userId="oUNonmEOejJQ2eHDBtkCwvmwVWOAAa9mHqwW/pRfBN0=" providerId="None" clId="Web-{52D54392-BBF3-4BE7-ABBE-F980957B654B}" dt="2024-10-28T21:53:03.214" v="1733"/>
        <pc:sldMkLst>
          <pc:docMk/>
          <pc:sldMk cId="0" sldId="264"/>
        </pc:sldMkLst>
      </pc:sldChg>
      <pc:sldChg chg="add">
        <pc:chgData name="Krishna Teja" userId="oUNonmEOejJQ2eHDBtkCwvmwVWOAAa9mHqwW/pRfBN0=" providerId="None" clId="Web-{52D54392-BBF3-4BE7-ABBE-F980957B654B}" dt="2024-10-28T21:53:03.339" v="1734"/>
        <pc:sldMkLst>
          <pc:docMk/>
          <pc:sldMk cId="0" sldId="265"/>
        </pc:sldMkLst>
      </pc:sldChg>
      <pc:sldChg chg="add">
        <pc:chgData name="Krishna Teja" userId="oUNonmEOejJQ2eHDBtkCwvmwVWOAAa9mHqwW/pRfBN0=" providerId="None" clId="Web-{52D54392-BBF3-4BE7-ABBE-F980957B654B}" dt="2024-10-28T21:53:03.370" v="1735"/>
        <pc:sldMkLst>
          <pc:docMk/>
          <pc:sldMk cId="0" sldId="266"/>
        </pc:sldMkLst>
      </pc:sldChg>
      <pc:sldChg chg="add">
        <pc:chgData name="Krishna Teja" userId="oUNonmEOejJQ2eHDBtkCwvmwVWOAAa9mHqwW/pRfBN0=" providerId="None" clId="Web-{52D54392-BBF3-4BE7-ABBE-F980957B654B}" dt="2024-10-28T21:53:03.495" v="1736"/>
        <pc:sldMkLst>
          <pc:docMk/>
          <pc:sldMk cId="0" sldId="267"/>
        </pc:sldMkLst>
      </pc:sldChg>
      <pc:sldChg chg="add">
        <pc:chgData name="Krishna Teja" userId="oUNonmEOejJQ2eHDBtkCwvmwVWOAAa9mHqwW/pRfBN0=" providerId="None" clId="Web-{52D54392-BBF3-4BE7-ABBE-F980957B654B}" dt="2024-10-28T21:53:04.026" v="1737"/>
        <pc:sldMkLst>
          <pc:docMk/>
          <pc:sldMk cId="0" sldId="268"/>
        </pc:sldMkLst>
      </pc:sldChg>
      <pc:sldChg chg="add">
        <pc:chgData name="Krishna Teja" userId="oUNonmEOejJQ2eHDBtkCwvmwVWOAAa9mHqwW/pRfBN0=" providerId="None" clId="Web-{52D54392-BBF3-4BE7-ABBE-F980957B654B}" dt="2024-10-28T21:53:04.542" v="1738"/>
        <pc:sldMkLst>
          <pc:docMk/>
          <pc:sldMk cId="0" sldId="269"/>
        </pc:sldMkLst>
      </pc:sldChg>
      <pc:sldChg chg="addSp modSp">
        <pc:chgData name="Krishna Teja" userId="oUNonmEOejJQ2eHDBtkCwvmwVWOAAa9mHqwW/pRfBN0=" providerId="None" clId="Web-{52D54392-BBF3-4BE7-ABBE-F980957B654B}" dt="2024-10-28T21:23:21.312" v="1640" actId="1076"/>
        <pc:sldMkLst>
          <pc:docMk/>
          <pc:sldMk cId="1062308441" sldId="275"/>
        </pc:sldMkLst>
        <pc:spChg chg="mod">
          <ac:chgData name="Krishna Teja" userId="oUNonmEOejJQ2eHDBtkCwvmwVWOAAa9mHqwW/pRfBN0=" providerId="None" clId="Web-{52D54392-BBF3-4BE7-ABBE-F980957B654B}" dt="2024-10-28T21:22:47.577" v="1633" actId="1076"/>
          <ac:spMkLst>
            <pc:docMk/>
            <pc:sldMk cId="1062308441" sldId="275"/>
            <ac:spMk id="2" creationId="{CFCF2416-8F39-F99A-3C55-9FEF9928EF02}"/>
          </ac:spMkLst>
        </pc:spChg>
        <pc:spChg chg="mod">
          <ac:chgData name="Krishna Teja" userId="oUNonmEOejJQ2eHDBtkCwvmwVWOAAa9mHqwW/pRfBN0=" providerId="None" clId="Web-{52D54392-BBF3-4BE7-ABBE-F980957B654B}" dt="2024-10-28T21:23:09.436" v="1637" actId="14100"/>
          <ac:spMkLst>
            <pc:docMk/>
            <pc:sldMk cId="1062308441" sldId="275"/>
            <ac:spMk id="3" creationId="{38799578-0E40-E4B7-BD06-4955AE4A5CB4}"/>
          </ac:spMkLst>
        </pc:spChg>
        <pc:spChg chg="add mod">
          <ac:chgData name="Krishna Teja" userId="oUNonmEOejJQ2eHDBtkCwvmwVWOAAa9mHqwW/pRfBN0=" providerId="None" clId="Web-{52D54392-BBF3-4BE7-ABBE-F980957B654B}" dt="2024-10-28T21:23:21.296" v="1639" actId="1076"/>
          <ac:spMkLst>
            <pc:docMk/>
            <pc:sldMk cId="1062308441" sldId="275"/>
            <ac:spMk id="5" creationId="{91336107-5725-B433-9262-3776F98AB88A}"/>
          </ac:spMkLst>
        </pc:spChg>
        <pc:spChg chg="add mod">
          <ac:chgData name="Krishna Teja" userId="oUNonmEOejJQ2eHDBtkCwvmwVWOAAa9mHqwW/pRfBN0=" providerId="None" clId="Web-{52D54392-BBF3-4BE7-ABBE-F980957B654B}" dt="2024-10-28T21:23:21.312" v="1640" actId="1076"/>
          <ac:spMkLst>
            <pc:docMk/>
            <pc:sldMk cId="1062308441" sldId="275"/>
            <ac:spMk id="7" creationId="{BE9D23E8-24D4-B0E7-C479-4E171418C758}"/>
          </ac:spMkLst>
        </pc:spChg>
      </pc:sldChg>
      <pc:sldChg chg="modSp del">
        <pc:chgData name="Krishna Teja" userId="oUNonmEOejJQ2eHDBtkCwvmwVWOAAa9mHqwW/pRfBN0=" providerId="None" clId="Web-{52D54392-BBF3-4BE7-ABBE-F980957B654B}" dt="2024-10-28T21:11:41.816" v="1177"/>
        <pc:sldMkLst>
          <pc:docMk/>
          <pc:sldMk cId="800474810" sldId="276"/>
        </pc:sldMkLst>
        <pc:spChg chg="mod">
          <ac:chgData name="Krishna Teja" userId="oUNonmEOejJQ2eHDBtkCwvmwVWOAAa9mHqwW/pRfBN0=" providerId="None" clId="Web-{52D54392-BBF3-4BE7-ABBE-F980957B654B}" dt="2024-10-28T21:01:06.994" v="1029" actId="20577"/>
          <ac:spMkLst>
            <pc:docMk/>
            <pc:sldMk cId="800474810" sldId="276"/>
            <ac:spMk id="2" creationId="{EC148ABC-CE47-354C-152B-CA39D37323A3}"/>
          </ac:spMkLst>
        </pc:spChg>
      </pc:sldChg>
      <pc:sldChg chg="addSp delSp modSp">
        <pc:chgData name="Krishna Teja" userId="oUNonmEOejJQ2eHDBtkCwvmwVWOAAa9mHqwW/pRfBN0=" providerId="None" clId="Web-{52D54392-BBF3-4BE7-ABBE-F980957B654B}" dt="2024-10-28T20:36:19.393" v="963" actId="20577"/>
        <pc:sldMkLst>
          <pc:docMk/>
          <pc:sldMk cId="2059468494" sldId="278"/>
        </pc:sldMkLst>
        <pc:spChg chg="mod">
          <ac:chgData name="Krishna Teja" userId="oUNonmEOejJQ2eHDBtkCwvmwVWOAAa9mHqwW/pRfBN0=" providerId="None" clId="Web-{52D54392-BBF3-4BE7-ABBE-F980957B654B}" dt="2024-10-28T20:34:24.391" v="902" actId="1076"/>
          <ac:spMkLst>
            <pc:docMk/>
            <pc:sldMk cId="2059468494" sldId="278"/>
            <ac:spMk id="2" creationId="{EC148ABC-CE47-354C-152B-CA39D37323A3}"/>
          </ac:spMkLst>
        </pc:spChg>
        <pc:spChg chg="add mod">
          <ac:chgData name="Krishna Teja" userId="oUNonmEOejJQ2eHDBtkCwvmwVWOAAa9mHqwW/pRfBN0=" providerId="None" clId="Web-{52D54392-BBF3-4BE7-ABBE-F980957B654B}" dt="2024-10-28T20:36:19.393" v="963" actId="20577"/>
          <ac:spMkLst>
            <pc:docMk/>
            <pc:sldMk cId="2059468494" sldId="278"/>
            <ac:spMk id="7" creationId="{143799CB-8547-D10F-4EDA-B1FDE2DFBF7D}"/>
          </ac:spMkLst>
        </pc:spChg>
        <pc:picChg chg="add mod">
          <ac:chgData name="Krishna Teja" userId="oUNonmEOejJQ2eHDBtkCwvmwVWOAAa9mHqwW/pRfBN0=" providerId="None" clId="Web-{52D54392-BBF3-4BE7-ABBE-F980957B654B}" dt="2024-10-28T20:34:26.423" v="904" actId="1076"/>
          <ac:picMkLst>
            <pc:docMk/>
            <pc:sldMk cId="2059468494" sldId="278"/>
            <ac:picMk id="3" creationId="{90BFAC22-455D-D988-6AB4-906CCD35BD7C}"/>
          </ac:picMkLst>
        </pc:picChg>
        <pc:picChg chg="del mod">
          <ac:chgData name="Krishna Teja" userId="oUNonmEOejJQ2eHDBtkCwvmwVWOAAa9mHqwW/pRfBN0=" providerId="None" clId="Web-{52D54392-BBF3-4BE7-ABBE-F980957B654B}" dt="2024-10-28T20:30:12.997" v="878"/>
          <ac:picMkLst>
            <pc:docMk/>
            <pc:sldMk cId="2059468494" sldId="278"/>
            <ac:picMk id="4" creationId="{53D93120-ABBA-56CB-DA6A-FB49EEEE454A}"/>
          </ac:picMkLst>
        </pc:picChg>
        <pc:picChg chg="del">
          <ac:chgData name="Krishna Teja" userId="oUNonmEOejJQ2eHDBtkCwvmwVWOAAa9mHqwW/pRfBN0=" providerId="None" clId="Web-{52D54392-BBF3-4BE7-ABBE-F980957B654B}" dt="2024-10-28T20:27:24.385" v="871"/>
          <ac:picMkLst>
            <pc:docMk/>
            <pc:sldMk cId="2059468494" sldId="278"/>
            <ac:picMk id="5" creationId="{34FBF5CF-086D-E4BC-E59F-0D1C0D214D1D}"/>
          </ac:picMkLst>
        </pc:picChg>
        <pc:picChg chg="add mod modCrop">
          <ac:chgData name="Krishna Teja" userId="oUNonmEOejJQ2eHDBtkCwvmwVWOAAa9mHqwW/pRfBN0=" providerId="None" clId="Web-{52D54392-BBF3-4BE7-ABBE-F980957B654B}" dt="2024-10-28T20:34:28.141" v="905" actId="1076"/>
          <ac:picMkLst>
            <pc:docMk/>
            <pc:sldMk cId="2059468494" sldId="278"/>
            <ac:picMk id="6" creationId="{D7BAEE06-9E9C-AD10-4ADC-ECCA506C9C37}"/>
          </ac:picMkLst>
        </pc:picChg>
      </pc:sldChg>
      <pc:sldChg chg="addSp delSp modSp">
        <pc:chgData name="Krishna Teja" userId="oUNonmEOejJQ2eHDBtkCwvmwVWOAAa9mHqwW/pRfBN0=" providerId="None" clId="Web-{52D54392-BBF3-4BE7-ABBE-F980957B654B}" dt="2024-10-28T21:44:42.769" v="1713" actId="1076"/>
        <pc:sldMkLst>
          <pc:docMk/>
          <pc:sldMk cId="3713527404" sldId="279"/>
        </pc:sldMkLst>
        <pc:spChg chg="add del mod">
          <ac:chgData name="Krishna Teja" userId="oUNonmEOejJQ2eHDBtkCwvmwVWOAAa9mHqwW/pRfBN0=" providerId="None" clId="Web-{52D54392-BBF3-4BE7-ABBE-F980957B654B}" dt="2024-10-28T20:19:23.862" v="848"/>
          <ac:spMkLst>
            <pc:docMk/>
            <pc:sldMk cId="3713527404" sldId="279"/>
            <ac:spMk id="4" creationId="{C228EBC5-7F60-6373-EDFF-17C56DA5572A}"/>
          </ac:spMkLst>
        </pc:spChg>
        <pc:spChg chg="add del mod">
          <ac:chgData name="Krishna Teja" userId="oUNonmEOejJQ2eHDBtkCwvmwVWOAAa9mHqwW/pRfBN0=" providerId="None" clId="Web-{52D54392-BBF3-4BE7-ABBE-F980957B654B}" dt="2024-10-28T20:19:23.862" v="847"/>
          <ac:spMkLst>
            <pc:docMk/>
            <pc:sldMk cId="3713527404" sldId="279"/>
            <ac:spMk id="6" creationId="{0E0130DF-A266-DFD4-46A2-1870EC5BF41C}"/>
          </ac:spMkLst>
        </pc:spChg>
        <pc:spChg chg="add del mod">
          <ac:chgData name="Krishna Teja" userId="oUNonmEOejJQ2eHDBtkCwvmwVWOAAa9mHqwW/pRfBN0=" providerId="None" clId="Web-{52D54392-BBF3-4BE7-ABBE-F980957B654B}" dt="2024-10-28T20:19:23.862" v="841"/>
          <ac:spMkLst>
            <pc:docMk/>
            <pc:sldMk cId="3713527404" sldId="279"/>
            <ac:spMk id="15" creationId="{94F545FC-54B5-D04C-1AD4-282DFDEF30E0}"/>
          </ac:spMkLst>
        </pc:spChg>
        <pc:spChg chg="add del mod">
          <ac:chgData name="Krishna Teja" userId="oUNonmEOejJQ2eHDBtkCwvmwVWOAAa9mHqwW/pRfBN0=" providerId="None" clId="Web-{52D54392-BBF3-4BE7-ABBE-F980957B654B}" dt="2024-10-28T20:19:23.862" v="840"/>
          <ac:spMkLst>
            <pc:docMk/>
            <pc:sldMk cId="3713527404" sldId="279"/>
            <ac:spMk id="16" creationId="{B0A57C6E-34B7-3B0A-0C3D-1CDABB011B32}"/>
          </ac:spMkLst>
        </pc:spChg>
        <pc:spChg chg="add del mod">
          <ac:chgData name="Krishna Teja" userId="oUNonmEOejJQ2eHDBtkCwvmwVWOAAa9mHqwW/pRfBN0=" providerId="None" clId="Web-{52D54392-BBF3-4BE7-ABBE-F980957B654B}" dt="2024-10-28T20:19:23.862" v="838"/>
          <ac:spMkLst>
            <pc:docMk/>
            <pc:sldMk cId="3713527404" sldId="279"/>
            <ac:spMk id="18" creationId="{F3652070-EDAB-280D-5F75-5AF79318E6AE}"/>
          </ac:spMkLst>
        </pc:spChg>
        <pc:spChg chg="add del">
          <ac:chgData name="Krishna Teja" userId="oUNonmEOejJQ2eHDBtkCwvmwVWOAAa9mHqwW/pRfBN0=" providerId="None" clId="Web-{52D54392-BBF3-4BE7-ABBE-F980957B654B}" dt="2024-10-28T20:19:23.862" v="837"/>
          <ac:spMkLst>
            <pc:docMk/>
            <pc:sldMk cId="3713527404" sldId="279"/>
            <ac:spMk id="19" creationId="{AD73CF0A-69A0-069E-CB60-3490C71A35E6}"/>
          </ac:spMkLst>
        </pc:spChg>
        <pc:picChg chg="del mod">
          <ac:chgData name="Krishna Teja" userId="oUNonmEOejJQ2eHDBtkCwvmwVWOAAa9mHqwW/pRfBN0=" providerId="None" clId="Web-{52D54392-BBF3-4BE7-ABBE-F980957B654B}" dt="2024-10-28T21:44:00.237" v="1697"/>
          <ac:picMkLst>
            <pc:docMk/>
            <pc:sldMk cId="3713527404" sldId="279"/>
            <ac:picMk id="5" creationId="{A4412188-7B04-218D-353D-2B1D9513A352}"/>
          </ac:picMkLst>
        </pc:picChg>
        <pc:picChg chg="add del mod">
          <ac:chgData name="Krishna Teja" userId="oUNonmEOejJQ2eHDBtkCwvmwVWOAAa9mHqwW/pRfBN0=" providerId="None" clId="Web-{52D54392-BBF3-4BE7-ABBE-F980957B654B}" dt="2024-10-28T20:19:23.862" v="846"/>
          <ac:picMkLst>
            <pc:docMk/>
            <pc:sldMk cId="3713527404" sldId="279"/>
            <ac:picMk id="7" creationId="{DA577E03-7A2D-C37D-3729-E735955487D4}"/>
          </ac:picMkLst>
        </pc:picChg>
        <pc:picChg chg="add del mod">
          <ac:chgData name="Krishna Teja" userId="oUNonmEOejJQ2eHDBtkCwvmwVWOAAa9mHqwW/pRfBN0=" providerId="None" clId="Web-{52D54392-BBF3-4BE7-ABBE-F980957B654B}" dt="2024-10-28T20:07:10.460" v="753"/>
          <ac:picMkLst>
            <pc:docMk/>
            <pc:sldMk cId="3713527404" sldId="279"/>
            <ac:picMk id="8" creationId="{77A86466-0ECC-E1B0-04B8-C80D9141AD6F}"/>
          </ac:picMkLst>
        </pc:picChg>
        <pc:picChg chg="add del mod">
          <ac:chgData name="Krishna Teja" userId="oUNonmEOejJQ2eHDBtkCwvmwVWOAAa9mHqwW/pRfBN0=" providerId="None" clId="Web-{52D54392-BBF3-4BE7-ABBE-F980957B654B}" dt="2024-10-28T20:11:57.917" v="757"/>
          <ac:picMkLst>
            <pc:docMk/>
            <pc:sldMk cId="3713527404" sldId="279"/>
            <ac:picMk id="9" creationId="{BDCBB847-829D-AB02-A35A-959B59C96BDD}"/>
          </ac:picMkLst>
        </pc:picChg>
        <pc:picChg chg="add mod modCrop">
          <ac:chgData name="Krishna Teja" userId="oUNonmEOejJQ2eHDBtkCwvmwVWOAAa9mHqwW/pRfBN0=" providerId="None" clId="Web-{52D54392-BBF3-4BE7-ABBE-F980957B654B}" dt="2024-10-28T21:44:41.784" v="1712" actId="1076"/>
          <ac:picMkLst>
            <pc:docMk/>
            <pc:sldMk cId="3713527404" sldId="279"/>
            <ac:picMk id="20" creationId="{F0286307-5D07-8047-5012-D13EB486738C}"/>
          </ac:picMkLst>
        </pc:picChg>
        <pc:picChg chg="add mod">
          <ac:chgData name="Krishna Teja" userId="oUNonmEOejJQ2eHDBtkCwvmwVWOAAa9mHqwW/pRfBN0=" providerId="None" clId="Web-{52D54392-BBF3-4BE7-ABBE-F980957B654B}" dt="2024-10-28T21:44:42.769" v="1713" actId="1076"/>
          <ac:picMkLst>
            <pc:docMk/>
            <pc:sldMk cId="3713527404" sldId="279"/>
            <ac:picMk id="21" creationId="{C1C1FE93-4853-4E7C-43B9-5CFFB308340A}"/>
          </ac:picMkLst>
        </pc:picChg>
        <pc:cxnChg chg="add del mod">
          <ac:chgData name="Krishna Teja" userId="oUNonmEOejJQ2eHDBtkCwvmwVWOAAa9mHqwW/pRfBN0=" providerId="None" clId="Web-{52D54392-BBF3-4BE7-ABBE-F980957B654B}" dt="2024-10-28T20:19:23.862" v="845"/>
          <ac:cxnSpMkLst>
            <pc:docMk/>
            <pc:sldMk cId="3713527404" sldId="279"/>
            <ac:cxnSpMk id="11" creationId="{B306C647-539B-5980-4357-2CACFB7938D6}"/>
          </ac:cxnSpMkLst>
        </pc:cxnChg>
        <pc:cxnChg chg="add del mod">
          <ac:chgData name="Krishna Teja" userId="oUNonmEOejJQ2eHDBtkCwvmwVWOAAa9mHqwW/pRfBN0=" providerId="None" clId="Web-{52D54392-BBF3-4BE7-ABBE-F980957B654B}" dt="2024-10-28T20:19:23.862" v="844"/>
          <ac:cxnSpMkLst>
            <pc:docMk/>
            <pc:sldMk cId="3713527404" sldId="279"/>
            <ac:cxnSpMk id="12" creationId="{FAC6B7EB-2047-3944-7E76-9FE01AA09C42}"/>
          </ac:cxnSpMkLst>
        </pc:cxnChg>
        <pc:cxnChg chg="add del mod">
          <ac:chgData name="Krishna Teja" userId="oUNonmEOejJQ2eHDBtkCwvmwVWOAAa9mHqwW/pRfBN0=" providerId="None" clId="Web-{52D54392-BBF3-4BE7-ABBE-F980957B654B}" dt="2024-10-28T20:19:23.862" v="843"/>
          <ac:cxnSpMkLst>
            <pc:docMk/>
            <pc:sldMk cId="3713527404" sldId="279"/>
            <ac:cxnSpMk id="13" creationId="{5C87F753-7C0F-3F89-F026-03F7A4B29A4D}"/>
          </ac:cxnSpMkLst>
        </pc:cxnChg>
        <pc:cxnChg chg="add del mod">
          <ac:chgData name="Krishna Teja" userId="oUNonmEOejJQ2eHDBtkCwvmwVWOAAa9mHqwW/pRfBN0=" providerId="None" clId="Web-{52D54392-BBF3-4BE7-ABBE-F980957B654B}" dt="2024-10-28T20:19:23.862" v="842"/>
          <ac:cxnSpMkLst>
            <pc:docMk/>
            <pc:sldMk cId="3713527404" sldId="279"/>
            <ac:cxnSpMk id="14" creationId="{94AB71D2-BC50-EBA1-64CD-87C7162AF99A}"/>
          </ac:cxnSpMkLst>
        </pc:cxnChg>
        <pc:cxnChg chg="add del mod">
          <ac:chgData name="Krishna Teja" userId="oUNonmEOejJQ2eHDBtkCwvmwVWOAAa9mHqwW/pRfBN0=" providerId="None" clId="Web-{52D54392-BBF3-4BE7-ABBE-F980957B654B}" dt="2024-10-28T20:19:23.862" v="839"/>
          <ac:cxnSpMkLst>
            <pc:docMk/>
            <pc:sldMk cId="3713527404" sldId="279"/>
            <ac:cxnSpMk id="17" creationId="{A1EB13DD-1DB4-1F02-0EDE-FEAD5528532E}"/>
          </ac:cxnSpMkLst>
        </pc:cxnChg>
      </pc:sldChg>
      <pc:sldChg chg="addSp delSp modSp">
        <pc:chgData name="Krishna Teja" userId="oUNonmEOejJQ2eHDBtkCwvmwVWOAAa9mHqwW/pRfBN0=" providerId="None" clId="Web-{52D54392-BBF3-4BE7-ABBE-F980957B654B}" dt="2024-10-28T21:48:36.147" v="1728" actId="1076"/>
        <pc:sldMkLst>
          <pc:docMk/>
          <pc:sldMk cId="2132901147" sldId="280"/>
        </pc:sldMkLst>
        <pc:spChg chg="mod">
          <ac:chgData name="Krishna Teja" userId="oUNonmEOejJQ2eHDBtkCwvmwVWOAAa9mHqwW/pRfBN0=" providerId="None" clId="Web-{52D54392-BBF3-4BE7-ABBE-F980957B654B}" dt="2024-10-28T20:46:52.418" v="980" actId="1076"/>
          <ac:spMkLst>
            <pc:docMk/>
            <pc:sldMk cId="2132901147" sldId="280"/>
            <ac:spMk id="2" creationId="{EC148ABC-CE47-354C-152B-CA39D37323A3}"/>
          </ac:spMkLst>
        </pc:spChg>
        <pc:spChg chg="del">
          <ac:chgData name="Krishna Teja" userId="oUNonmEOejJQ2eHDBtkCwvmwVWOAAa9mHqwW/pRfBN0=" providerId="None" clId="Web-{52D54392-BBF3-4BE7-ABBE-F980957B654B}" dt="2024-10-28T20:46:49.340" v="979"/>
          <ac:spMkLst>
            <pc:docMk/>
            <pc:sldMk cId="2132901147" sldId="280"/>
            <ac:spMk id="3" creationId="{49C4DA13-C084-A742-7A8B-041F80E0C276}"/>
          </ac:spMkLst>
        </pc:spChg>
        <pc:picChg chg="add del mod">
          <ac:chgData name="Krishna Teja" userId="oUNonmEOejJQ2eHDBtkCwvmwVWOAAa9mHqwW/pRfBN0=" providerId="None" clId="Web-{52D54392-BBF3-4BE7-ABBE-F980957B654B}" dt="2024-10-28T20:51:01.016" v="984"/>
          <ac:picMkLst>
            <pc:docMk/>
            <pc:sldMk cId="2132901147" sldId="280"/>
            <ac:picMk id="4" creationId="{2DB3853F-6819-30E6-C081-0A4FD47D20C4}"/>
          </ac:picMkLst>
        </pc:picChg>
        <pc:picChg chg="add del mod">
          <ac:chgData name="Krishna Teja" userId="oUNonmEOejJQ2eHDBtkCwvmwVWOAAa9mHqwW/pRfBN0=" providerId="None" clId="Web-{52D54392-BBF3-4BE7-ABBE-F980957B654B}" dt="2024-10-28T20:52:52.799" v="995"/>
          <ac:picMkLst>
            <pc:docMk/>
            <pc:sldMk cId="2132901147" sldId="280"/>
            <ac:picMk id="5" creationId="{19A52D41-EF45-1B20-E7E9-B8D4661A1A04}"/>
          </ac:picMkLst>
        </pc:picChg>
        <pc:picChg chg="add mod">
          <ac:chgData name="Krishna Teja" userId="oUNonmEOejJQ2eHDBtkCwvmwVWOAAa9mHqwW/pRfBN0=" providerId="None" clId="Web-{52D54392-BBF3-4BE7-ABBE-F980957B654B}" dt="2024-10-28T21:48:36.147" v="1728" actId="1076"/>
          <ac:picMkLst>
            <pc:docMk/>
            <pc:sldMk cId="2132901147" sldId="280"/>
            <ac:picMk id="6" creationId="{6CF90BEA-1BFF-45A9-E825-29744B3DBB26}"/>
          </ac:picMkLst>
        </pc:picChg>
      </pc:sldChg>
      <pc:sldChg chg="addSp modSp">
        <pc:chgData name="Krishna Teja" userId="oUNonmEOejJQ2eHDBtkCwvmwVWOAAa9mHqwW/pRfBN0=" providerId="None" clId="Web-{52D54392-BBF3-4BE7-ABBE-F980957B654B}" dt="2024-10-28T21:25:12.516" v="1642" actId="1076"/>
        <pc:sldMkLst>
          <pc:docMk/>
          <pc:sldMk cId="2515965387" sldId="282"/>
        </pc:sldMkLst>
        <pc:spChg chg="mod">
          <ac:chgData name="Krishna Teja" userId="oUNonmEOejJQ2eHDBtkCwvmwVWOAAa9mHqwW/pRfBN0=" providerId="None" clId="Web-{52D54392-BBF3-4BE7-ABBE-F980957B654B}" dt="2024-10-28T19:13:58.848" v="128" actId="1076"/>
          <ac:spMkLst>
            <pc:docMk/>
            <pc:sldMk cId="2515965387" sldId="282"/>
            <ac:spMk id="5" creationId="{578FF632-D9CE-197F-D38B-5CBB65170BAC}"/>
          </ac:spMkLst>
        </pc:spChg>
        <pc:spChg chg="mod">
          <ac:chgData name="Krishna Teja" userId="oUNonmEOejJQ2eHDBtkCwvmwVWOAAa9mHqwW/pRfBN0=" providerId="None" clId="Web-{52D54392-BBF3-4BE7-ABBE-F980957B654B}" dt="2024-10-28T20:32:57.343" v="894" actId="20577"/>
          <ac:spMkLst>
            <pc:docMk/>
            <pc:sldMk cId="2515965387" sldId="282"/>
            <ac:spMk id="6" creationId="{8C77B5AE-1486-71BB-62B8-DEFFDABDA444}"/>
          </ac:spMkLst>
        </pc:spChg>
        <pc:spChg chg="mod">
          <ac:chgData name="Krishna Teja" userId="oUNonmEOejJQ2eHDBtkCwvmwVWOAAa9mHqwW/pRfBN0=" providerId="None" clId="Web-{52D54392-BBF3-4BE7-ABBE-F980957B654B}" dt="2024-10-28T19:14:27.333" v="137" actId="1076"/>
          <ac:spMkLst>
            <pc:docMk/>
            <pc:sldMk cId="2515965387" sldId="282"/>
            <ac:spMk id="9" creationId="{9D90786A-C26C-4554-26A7-5315924AEFB8}"/>
          </ac:spMkLst>
        </pc:spChg>
        <pc:picChg chg="add mod modCrop">
          <ac:chgData name="Krishna Teja" userId="oUNonmEOejJQ2eHDBtkCwvmwVWOAAa9mHqwW/pRfBN0=" providerId="None" clId="Web-{52D54392-BBF3-4BE7-ABBE-F980957B654B}" dt="2024-10-28T21:25:12.516" v="1642" actId="1076"/>
          <ac:picMkLst>
            <pc:docMk/>
            <pc:sldMk cId="2515965387" sldId="282"/>
            <ac:picMk id="7" creationId="{2E89A3FD-4015-2252-61F0-4C467E9043FF}"/>
          </ac:picMkLst>
        </pc:picChg>
      </pc:sldChg>
      <pc:sldChg chg="addSp delSp modSp ord">
        <pc:chgData name="Krishna Teja" userId="oUNonmEOejJQ2eHDBtkCwvmwVWOAAa9mHqwW/pRfBN0=" providerId="None" clId="Web-{52D54392-BBF3-4BE7-ABBE-F980957B654B}" dt="2024-10-28T21:48:25.600" v="1726" actId="1076"/>
        <pc:sldMkLst>
          <pc:docMk/>
          <pc:sldMk cId="3760930691" sldId="283"/>
        </pc:sldMkLst>
        <pc:spChg chg="del">
          <ac:chgData name="Krishna Teja" userId="oUNonmEOejJQ2eHDBtkCwvmwVWOAAa9mHqwW/pRfBN0=" providerId="None" clId="Web-{52D54392-BBF3-4BE7-ABBE-F980957B654B}" dt="2024-10-28T21:42:18.454" v="1688"/>
          <ac:spMkLst>
            <pc:docMk/>
            <pc:sldMk cId="3760930691" sldId="283"/>
            <ac:spMk id="3" creationId="{49C4DA13-C084-A742-7A8B-041F80E0C276}"/>
          </ac:spMkLst>
        </pc:spChg>
        <pc:picChg chg="add mod">
          <ac:chgData name="Krishna Teja" userId="oUNonmEOejJQ2eHDBtkCwvmwVWOAAa9mHqwW/pRfBN0=" providerId="None" clId="Web-{52D54392-BBF3-4BE7-ABBE-F980957B654B}" dt="2024-10-28T21:48:25.600" v="1726" actId="1076"/>
          <ac:picMkLst>
            <pc:docMk/>
            <pc:sldMk cId="3760930691" sldId="283"/>
            <ac:picMk id="4" creationId="{2B0E4E54-2A9E-970B-F018-9B0C908B2663}"/>
          </ac:picMkLst>
        </pc:picChg>
      </pc:sldChg>
      <pc:sldChg chg="addSp modSp">
        <pc:chgData name="Krishna Teja" userId="oUNonmEOejJQ2eHDBtkCwvmwVWOAAa9mHqwW/pRfBN0=" providerId="None" clId="Web-{52D54392-BBF3-4BE7-ABBE-F980957B654B}" dt="2024-10-28T21:30:58.006" v="1687" actId="1076"/>
        <pc:sldMkLst>
          <pc:docMk/>
          <pc:sldMk cId="2362299441" sldId="284"/>
        </pc:sldMkLst>
        <pc:spChg chg="mod">
          <ac:chgData name="Krishna Teja" userId="oUNonmEOejJQ2eHDBtkCwvmwVWOAAa9mHqwW/pRfBN0=" providerId="None" clId="Web-{52D54392-BBF3-4BE7-ABBE-F980957B654B}" dt="2024-10-28T21:30:45.537" v="1680" actId="20577"/>
          <ac:spMkLst>
            <pc:docMk/>
            <pc:sldMk cId="2362299441" sldId="284"/>
            <ac:spMk id="6" creationId="{6E52B428-97A5-2291-4F4E-9A33E16A0784}"/>
          </ac:spMkLst>
        </pc:spChg>
        <pc:grpChg chg="mod">
          <ac:chgData name="Krishna Teja" userId="oUNonmEOejJQ2eHDBtkCwvmwVWOAAa9mHqwW/pRfBN0=" providerId="None" clId="Web-{52D54392-BBF3-4BE7-ABBE-F980957B654B}" dt="2024-10-28T21:30:57.990" v="1686" actId="1076"/>
          <ac:grpSpMkLst>
            <pc:docMk/>
            <pc:sldMk cId="2362299441" sldId="284"/>
            <ac:grpSpMk id="8" creationId="{290BD0CB-01B6-A128-4C55-E76AFBB3C9A0}"/>
          </ac:grpSpMkLst>
        </pc:grpChg>
        <pc:picChg chg="add mod modCrop">
          <ac:chgData name="Krishna Teja" userId="oUNonmEOejJQ2eHDBtkCwvmwVWOAAa9mHqwW/pRfBN0=" providerId="None" clId="Web-{52D54392-BBF3-4BE7-ABBE-F980957B654B}" dt="2024-10-28T21:30:57.975" v="1683" actId="1076"/>
          <ac:picMkLst>
            <pc:docMk/>
            <pc:sldMk cId="2362299441" sldId="284"/>
            <ac:picMk id="3" creationId="{CA3A58FF-3ED5-0EAB-F457-001FBA1C4846}"/>
          </ac:picMkLst>
        </pc:picChg>
        <pc:picChg chg="mod">
          <ac:chgData name="Krishna Teja" userId="oUNonmEOejJQ2eHDBtkCwvmwVWOAAa9mHqwW/pRfBN0=" providerId="None" clId="Web-{52D54392-BBF3-4BE7-ABBE-F980957B654B}" dt="2024-10-28T21:30:58.006" v="1687" actId="1076"/>
          <ac:picMkLst>
            <pc:docMk/>
            <pc:sldMk cId="2362299441" sldId="284"/>
            <ac:picMk id="4" creationId="{9F5ECE9C-E4F8-35B0-9C3F-5494E09BC85B}"/>
          </ac:picMkLst>
        </pc:picChg>
        <pc:picChg chg="mod">
          <ac:chgData name="Krishna Teja" userId="oUNonmEOejJQ2eHDBtkCwvmwVWOAAa9mHqwW/pRfBN0=" providerId="None" clId="Web-{52D54392-BBF3-4BE7-ABBE-F980957B654B}" dt="2024-10-28T21:30:57.975" v="1685" actId="1076"/>
          <ac:picMkLst>
            <pc:docMk/>
            <pc:sldMk cId="2362299441" sldId="284"/>
            <ac:picMk id="9" creationId="{D9D2A7E5-6166-AE83-47BD-529C1752D54E}"/>
          </ac:picMkLst>
        </pc:picChg>
        <pc:picChg chg="mod">
          <ac:chgData name="Krishna Teja" userId="oUNonmEOejJQ2eHDBtkCwvmwVWOAAa9mHqwW/pRfBN0=" providerId="None" clId="Web-{52D54392-BBF3-4BE7-ABBE-F980957B654B}" dt="2024-10-28T21:30:57.975" v="1684" actId="1076"/>
          <ac:picMkLst>
            <pc:docMk/>
            <pc:sldMk cId="2362299441" sldId="284"/>
            <ac:picMk id="10" creationId="{D22479B1-F3F6-5EC2-3793-759154E58B36}"/>
          </ac:picMkLst>
        </pc:picChg>
      </pc:sldChg>
      <pc:sldChg chg="del">
        <pc:chgData name="Krishna Teja" userId="oUNonmEOejJQ2eHDBtkCwvmwVWOAAa9mHqwW/pRfBN0=" providerId="None" clId="Web-{52D54392-BBF3-4BE7-ABBE-F980957B654B}" dt="2024-10-28T19:56:46.450" v="671"/>
        <pc:sldMkLst>
          <pc:docMk/>
          <pc:sldMk cId="1958130007" sldId="286"/>
        </pc:sldMkLst>
      </pc:sldChg>
      <pc:sldChg chg="del">
        <pc:chgData name="Krishna Teja" userId="oUNonmEOejJQ2eHDBtkCwvmwVWOAAa9mHqwW/pRfBN0=" providerId="None" clId="Web-{52D54392-BBF3-4BE7-ABBE-F980957B654B}" dt="2024-10-28T19:40:08.935" v="550"/>
        <pc:sldMkLst>
          <pc:docMk/>
          <pc:sldMk cId="284980597" sldId="290"/>
        </pc:sldMkLst>
      </pc:sldChg>
      <pc:sldChg chg="del">
        <pc:chgData name="Krishna Teja" userId="oUNonmEOejJQ2eHDBtkCwvmwVWOAAa9mHqwW/pRfBN0=" providerId="None" clId="Web-{52D54392-BBF3-4BE7-ABBE-F980957B654B}" dt="2024-10-28T21:27:50.519" v="1657"/>
        <pc:sldMkLst>
          <pc:docMk/>
          <pc:sldMk cId="4097163888" sldId="292"/>
        </pc:sldMkLst>
      </pc:sldChg>
      <pc:sldChg chg="addSp modSp">
        <pc:chgData name="Krishna Teja" userId="oUNonmEOejJQ2eHDBtkCwvmwVWOAAa9mHqwW/pRfBN0=" providerId="None" clId="Web-{52D54392-BBF3-4BE7-ABBE-F980957B654B}" dt="2024-10-28T21:52:10.354" v="1729" actId="1076"/>
        <pc:sldMkLst>
          <pc:docMk/>
          <pc:sldMk cId="523039703" sldId="293"/>
        </pc:sldMkLst>
        <pc:picChg chg="add mod modCrop">
          <ac:chgData name="Krishna Teja" userId="oUNonmEOejJQ2eHDBtkCwvmwVWOAAa9mHqwW/pRfBN0=" providerId="None" clId="Web-{52D54392-BBF3-4BE7-ABBE-F980957B654B}" dt="2024-10-28T20:24:56.320" v="866" actId="1076"/>
          <ac:picMkLst>
            <pc:docMk/>
            <pc:sldMk cId="523039703" sldId="293"/>
            <ac:picMk id="3" creationId="{E9A3482C-E0E5-104D-1D76-10CDC68438D4}"/>
          </ac:picMkLst>
        </pc:picChg>
        <pc:picChg chg="add mod modCrop">
          <ac:chgData name="Krishna Teja" userId="oUNonmEOejJQ2eHDBtkCwvmwVWOAAa9mHqwW/pRfBN0=" providerId="None" clId="Web-{52D54392-BBF3-4BE7-ABBE-F980957B654B}" dt="2024-10-28T21:52:10.354" v="1729" actId="1076"/>
          <ac:picMkLst>
            <pc:docMk/>
            <pc:sldMk cId="523039703" sldId="293"/>
            <ac:picMk id="4" creationId="{63440858-E805-2107-11FC-E36152F77BEE}"/>
          </ac:picMkLst>
        </pc:picChg>
      </pc:sldChg>
      <pc:sldChg chg="del">
        <pc:chgData name="Krishna Teja" userId="oUNonmEOejJQ2eHDBtkCwvmwVWOAAa9mHqwW/pRfBN0=" providerId="None" clId="Web-{52D54392-BBF3-4BE7-ABBE-F980957B654B}" dt="2024-10-28T20:36:20.159" v="964"/>
        <pc:sldMkLst>
          <pc:docMk/>
          <pc:sldMk cId="3042825096" sldId="294"/>
        </pc:sldMkLst>
      </pc:sldChg>
      <pc:sldChg chg="addSp delSp modSp">
        <pc:chgData name="Krishna Teja" userId="oUNonmEOejJQ2eHDBtkCwvmwVWOAAa9mHqwW/pRfBN0=" providerId="None" clId="Web-{52D54392-BBF3-4BE7-ABBE-F980957B654B}" dt="2024-10-28T20:57:20.100" v="1014" actId="1076"/>
        <pc:sldMkLst>
          <pc:docMk/>
          <pc:sldMk cId="1769707389" sldId="296"/>
        </pc:sldMkLst>
        <pc:picChg chg="add del mod">
          <ac:chgData name="Krishna Teja" userId="oUNonmEOejJQ2eHDBtkCwvmwVWOAAa9mHqwW/pRfBN0=" providerId="None" clId="Web-{52D54392-BBF3-4BE7-ABBE-F980957B654B}" dt="2024-10-28T20:56:58.350" v="1005"/>
          <ac:picMkLst>
            <pc:docMk/>
            <pc:sldMk cId="1769707389" sldId="296"/>
            <ac:picMk id="3" creationId="{44BEDE5F-CEB9-A103-8C65-0051BA973BFF}"/>
          </ac:picMkLst>
        </pc:picChg>
        <pc:picChg chg="add mod modCrop">
          <ac:chgData name="Krishna Teja" userId="oUNonmEOejJQ2eHDBtkCwvmwVWOAAa9mHqwW/pRfBN0=" providerId="None" clId="Web-{52D54392-BBF3-4BE7-ABBE-F980957B654B}" dt="2024-10-28T20:57:20.100" v="1014" actId="1076"/>
          <ac:picMkLst>
            <pc:docMk/>
            <pc:sldMk cId="1769707389" sldId="296"/>
            <ac:picMk id="4" creationId="{DA96B347-3CFE-A177-F57C-FB5C98CDAA0D}"/>
          </ac:picMkLst>
        </pc:picChg>
      </pc:sldChg>
      <pc:sldChg chg="modSp">
        <pc:chgData name="Krishna Teja" userId="oUNonmEOejJQ2eHDBtkCwvmwVWOAAa9mHqwW/pRfBN0=" providerId="None" clId="Web-{52D54392-BBF3-4BE7-ABBE-F980957B654B}" dt="2024-10-28T19:55:08.449" v="669" actId="20577"/>
        <pc:sldMkLst>
          <pc:docMk/>
          <pc:sldMk cId="1636469512" sldId="297"/>
        </pc:sldMkLst>
        <pc:spChg chg="mod">
          <ac:chgData name="Krishna Teja" userId="oUNonmEOejJQ2eHDBtkCwvmwVWOAAa9mHqwW/pRfBN0=" providerId="None" clId="Web-{52D54392-BBF3-4BE7-ABBE-F980957B654B}" dt="2024-10-28T19:55:08.449" v="669" actId="20577"/>
          <ac:spMkLst>
            <pc:docMk/>
            <pc:sldMk cId="1636469512" sldId="297"/>
            <ac:spMk id="2" creationId="{DBE8D585-F4A0-48F0-1C64-6F7E2D86A306}"/>
          </ac:spMkLst>
        </pc:spChg>
        <pc:spChg chg="mod">
          <ac:chgData name="Krishna Teja" userId="oUNonmEOejJQ2eHDBtkCwvmwVWOAAa9mHqwW/pRfBN0=" providerId="None" clId="Web-{52D54392-BBF3-4BE7-ABBE-F980957B654B}" dt="2024-10-28T19:55:04.574" v="664" actId="20577"/>
          <ac:spMkLst>
            <pc:docMk/>
            <pc:sldMk cId="1636469512" sldId="297"/>
            <ac:spMk id="7" creationId="{4A10F086-2D3B-C282-670D-97CE7A701B6D}"/>
          </ac:spMkLst>
        </pc:spChg>
        <pc:spChg chg="mod">
          <ac:chgData name="Krishna Teja" userId="oUNonmEOejJQ2eHDBtkCwvmwVWOAAa9mHqwW/pRfBN0=" providerId="None" clId="Web-{52D54392-BBF3-4BE7-ABBE-F980957B654B}" dt="2024-10-28T19:33:12.038" v="528" actId="20577"/>
          <ac:spMkLst>
            <pc:docMk/>
            <pc:sldMk cId="1636469512" sldId="297"/>
            <ac:spMk id="9" creationId="{ED687D50-DDBD-F562-7870-800E5F0EC7F9}"/>
          </ac:spMkLst>
        </pc:spChg>
      </pc:sldChg>
      <pc:sldChg chg="addSp delSp modSp">
        <pc:chgData name="Krishna Teja" userId="oUNonmEOejJQ2eHDBtkCwvmwVWOAAa9mHqwW/pRfBN0=" providerId="None" clId="Web-{52D54392-BBF3-4BE7-ABBE-F980957B654B}" dt="2024-10-28T21:46:09.708" v="1721" actId="1076"/>
        <pc:sldMkLst>
          <pc:docMk/>
          <pc:sldMk cId="1580373464" sldId="298"/>
        </pc:sldMkLst>
        <pc:spChg chg="mod">
          <ac:chgData name="Krishna Teja" userId="oUNonmEOejJQ2eHDBtkCwvmwVWOAAa9mHqwW/pRfBN0=" providerId="None" clId="Web-{52D54392-BBF3-4BE7-ABBE-F980957B654B}" dt="2024-10-28T21:07:20.109" v="1032" actId="1076"/>
          <ac:spMkLst>
            <pc:docMk/>
            <pc:sldMk cId="1580373464" sldId="298"/>
            <ac:spMk id="2" creationId="{2B663B06-3EAA-737B-ED71-0C85567AB9E0}"/>
          </ac:spMkLst>
        </pc:spChg>
        <pc:spChg chg="mod">
          <ac:chgData name="Krishna Teja" userId="oUNonmEOejJQ2eHDBtkCwvmwVWOAAa9mHqwW/pRfBN0=" providerId="None" clId="Web-{52D54392-BBF3-4BE7-ABBE-F980957B654B}" dt="2024-10-28T21:10:46.503" v="1154" actId="1076"/>
          <ac:spMkLst>
            <pc:docMk/>
            <pc:sldMk cId="1580373464" sldId="298"/>
            <ac:spMk id="3" creationId="{1C672BFF-6ACD-4C4F-46F5-4D2F7C80B78C}"/>
          </ac:spMkLst>
        </pc:spChg>
        <pc:spChg chg="mod">
          <ac:chgData name="Krishna Teja" userId="oUNonmEOejJQ2eHDBtkCwvmwVWOAAa9mHqwW/pRfBN0=" providerId="None" clId="Web-{52D54392-BBF3-4BE7-ABBE-F980957B654B}" dt="2024-10-28T21:46:09.629" v="1714" actId="1076"/>
          <ac:spMkLst>
            <pc:docMk/>
            <pc:sldMk cId="1580373464" sldId="298"/>
            <ac:spMk id="4" creationId="{B7AA3893-B867-11FF-81B1-8E07F3BAE765}"/>
          </ac:spMkLst>
        </pc:spChg>
        <pc:spChg chg="mod">
          <ac:chgData name="Krishna Teja" userId="oUNonmEOejJQ2eHDBtkCwvmwVWOAAa9mHqwW/pRfBN0=" providerId="None" clId="Web-{52D54392-BBF3-4BE7-ABBE-F980957B654B}" dt="2024-10-28T21:08:33.267" v="1070" actId="1076"/>
          <ac:spMkLst>
            <pc:docMk/>
            <pc:sldMk cId="1580373464" sldId="298"/>
            <ac:spMk id="5" creationId="{368FA552-9BEC-FA27-C471-7F11FC2CD8D1}"/>
          </ac:spMkLst>
        </pc:spChg>
        <pc:spChg chg="mod">
          <ac:chgData name="Krishna Teja" userId="oUNonmEOejJQ2eHDBtkCwvmwVWOAAa9mHqwW/pRfBN0=" providerId="None" clId="Web-{52D54392-BBF3-4BE7-ABBE-F980957B654B}" dt="2024-10-28T21:46:09.645" v="1715" actId="1076"/>
          <ac:spMkLst>
            <pc:docMk/>
            <pc:sldMk cId="1580373464" sldId="298"/>
            <ac:spMk id="6" creationId="{B014B360-8CBB-0627-E554-DFD85BD62BFF}"/>
          </ac:spMkLst>
        </pc:spChg>
        <pc:spChg chg="mod">
          <ac:chgData name="Krishna Teja" userId="oUNonmEOejJQ2eHDBtkCwvmwVWOAAa9mHqwW/pRfBN0=" providerId="None" clId="Web-{52D54392-BBF3-4BE7-ABBE-F980957B654B}" dt="2024-10-28T21:10:19.503" v="1146" actId="1076"/>
          <ac:spMkLst>
            <pc:docMk/>
            <pc:sldMk cId="1580373464" sldId="298"/>
            <ac:spMk id="7" creationId="{6112E297-9E91-B5BA-F654-FA25D670AA34}"/>
          </ac:spMkLst>
        </pc:spChg>
        <pc:spChg chg="mod">
          <ac:chgData name="Krishna Teja" userId="oUNonmEOejJQ2eHDBtkCwvmwVWOAAa9mHqwW/pRfBN0=" providerId="None" clId="Web-{52D54392-BBF3-4BE7-ABBE-F980957B654B}" dt="2024-10-28T21:46:09.661" v="1716" actId="1076"/>
          <ac:spMkLst>
            <pc:docMk/>
            <pc:sldMk cId="1580373464" sldId="298"/>
            <ac:spMk id="8" creationId="{EA64A225-1BB3-77EE-AAD1-ADC3E7705B18}"/>
          </ac:spMkLst>
        </pc:spChg>
        <pc:spChg chg="mod">
          <ac:chgData name="Krishna Teja" userId="oUNonmEOejJQ2eHDBtkCwvmwVWOAAa9mHqwW/pRfBN0=" providerId="None" clId="Web-{52D54392-BBF3-4BE7-ABBE-F980957B654B}" dt="2024-10-28T21:46:09.661" v="1717" actId="1076"/>
          <ac:spMkLst>
            <pc:docMk/>
            <pc:sldMk cId="1580373464" sldId="298"/>
            <ac:spMk id="11" creationId="{3E1B0AC2-8F9C-0BBA-AEB5-BBC3A11A8E7B}"/>
          </ac:spMkLst>
        </pc:spChg>
        <pc:spChg chg="mod">
          <ac:chgData name="Krishna Teja" userId="oUNonmEOejJQ2eHDBtkCwvmwVWOAAa9mHqwW/pRfBN0=" providerId="None" clId="Web-{52D54392-BBF3-4BE7-ABBE-F980957B654B}" dt="2024-10-28T21:46:09.676" v="1718" actId="1076"/>
          <ac:spMkLst>
            <pc:docMk/>
            <pc:sldMk cId="1580373464" sldId="298"/>
            <ac:spMk id="13" creationId="{8A355724-BD5D-E5C6-C882-4613DBC97B0F}"/>
          </ac:spMkLst>
        </pc:spChg>
        <pc:spChg chg="mod">
          <ac:chgData name="Krishna Teja" userId="oUNonmEOejJQ2eHDBtkCwvmwVWOAAa9mHqwW/pRfBN0=" providerId="None" clId="Web-{52D54392-BBF3-4BE7-ABBE-F980957B654B}" dt="2024-10-28T21:46:09.692" v="1719" actId="1076"/>
          <ac:spMkLst>
            <pc:docMk/>
            <pc:sldMk cId="1580373464" sldId="298"/>
            <ac:spMk id="14" creationId="{9477A18A-1A6D-B024-BB94-77F6E6ECAD4C}"/>
          </ac:spMkLst>
        </pc:spChg>
        <pc:spChg chg="add mod">
          <ac:chgData name="Krishna Teja" userId="oUNonmEOejJQ2eHDBtkCwvmwVWOAAa9mHqwW/pRfBN0=" providerId="None" clId="Web-{52D54392-BBF3-4BE7-ABBE-F980957B654B}" dt="2024-10-28T21:08:48.517" v="1099" actId="20577"/>
          <ac:spMkLst>
            <pc:docMk/>
            <pc:sldMk cId="1580373464" sldId="298"/>
            <ac:spMk id="16" creationId="{62F815C7-3A7C-2E29-A6DE-9DB5AE7DF0AB}"/>
          </ac:spMkLst>
        </pc:spChg>
        <pc:spChg chg="add mod">
          <ac:chgData name="Krishna Teja" userId="oUNonmEOejJQ2eHDBtkCwvmwVWOAAa9mHqwW/pRfBN0=" providerId="None" clId="Web-{52D54392-BBF3-4BE7-ABBE-F980957B654B}" dt="2024-10-28T21:11:05.456" v="1155"/>
          <ac:spMkLst>
            <pc:docMk/>
            <pc:sldMk cId="1580373464" sldId="298"/>
            <ac:spMk id="17" creationId="{27A9FB4A-2556-77C8-3A59-8AF44E346B3D}"/>
          </ac:spMkLst>
        </pc:spChg>
        <pc:spChg chg="add mod">
          <ac:chgData name="Krishna Teja" userId="oUNonmEOejJQ2eHDBtkCwvmwVWOAAa9mHqwW/pRfBN0=" providerId="None" clId="Web-{52D54392-BBF3-4BE7-ABBE-F980957B654B}" dt="2024-10-28T21:10:06.862" v="1141" actId="1076"/>
          <ac:spMkLst>
            <pc:docMk/>
            <pc:sldMk cId="1580373464" sldId="298"/>
            <ac:spMk id="18" creationId="{9C890DA2-BBEC-E1CC-F0AE-F4486B4341CE}"/>
          </ac:spMkLst>
        </pc:spChg>
        <pc:spChg chg="add mod">
          <ac:chgData name="Krishna Teja" userId="oUNonmEOejJQ2eHDBtkCwvmwVWOAAa9mHqwW/pRfBN0=" providerId="None" clId="Web-{52D54392-BBF3-4BE7-ABBE-F980957B654B}" dt="2024-10-28T21:10:43.769" v="1153" actId="1076"/>
          <ac:spMkLst>
            <pc:docMk/>
            <pc:sldMk cId="1580373464" sldId="298"/>
            <ac:spMk id="20" creationId="{9C9A802C-84B4-B4D0-1915-2B11359E4C5C}"/>
          </ac:spMkLst>
        </pc:spChg>
        <pc:cxnChg chg="del mod">
          <ac:chgData name="Krishna Teja" userId="oUNonmEOejJQ2eHDBtkCwvmwVWOAAa9mHqwW/pRfBN0=" providerId="None" clId="Web-{52D54392-BBF3-4BE7-ABBE-F980957B654B}" dt="2024-10-28T21:10:24.284" v="1147"/>
          <ac:cxnSpMkLst>
            <pc:docMk/>
            <pc:sldMk cId="1580373464" sldId="298"/>
            <ac:cxnSpMk id="9" creationId="{6BC3D748-AB82-3C08-09E5-B63A005393B6}"/>
          </ac:cxnSpMkLst>
        </pc:cxnChg>
        <pc:cxnChg chg="del mod">
          <ac:chgData name="Krishna Teja" userId="oUNonmEOejJQ2eHDBtkCwvmwVWOAAa9mHqwW/pRfBN0=" providerId="None" clId="Web-{52D54392-BBF3-4BE7-ABBE-F980957B654B}" dt="2024-10-28T21:10:15.003" v="1144"/>
          <ac:cxnSpMkLst>
            <pc:docMk/>
            <pc:sldMk cId="1580373464" sldId="298"/>
            <ac:cxnSpMk id="10" creationId="{0186D77F-B881-AEB4-0D0B-602039F9D658}"/>
          </ac:cxnSpMkLst>
        </pc:cxnChg>
        <pc:cxnChg chg="del mod">
          <ac:chgData name="Krishna Teja" userId="oUNonmEOejJQ2eHDBtkCwvmwVWOAAa9mHqwW/pRfBN0=" providerId="None" clId="Web-{52D54392-BBF3-4BE7-ABBE-F980957B654B}" dt="2024-10-28T21:10:25.175" v="1148"/>
          <ac:cxnSpMkLst>
            <pc:docMk/>
            <pc:sldMk cId="1580373464" sldId="298"/>
            <ac:cxnSpMk id="12" creationId="{D9B424A9-AF90-420D-0F9A-AF9574C96CB9}"/>
          </ac:cxnSpMkLst>
        </pc:cxnChg>
        <pc:cxnChg chg="add mod">
          <ac:chgData name="Krishna Teja" userId="oUNonmEOejJQ2eHDBtkCwvmwVWOAAa9mHqwW/pRfBN0=" providerId="None" clId="Web-{52D54392-BBF3-4BE7-ABBE-F980957B654B}" dt="2024-10-28T21:10:00.409" v="1139" actId="14100"/>
          <ac:cxnSpMkLst>
            <pc:docMk/>
            <pc:sldMk cId="1580373464" sldId="298"/>
            <ac:cxnSpMk id="19" creationId="{90CF326B-B1DE-D417-19C4-0B8175FB557A}"/>
          </ac:cxnSpMkLst>
        </pc:cxnChg>
        <pc:cxnChg chg="add mod">
          <ac:chgData name="Krishna Teja" userId="oUNonmEOejJQ2eHDBtkCwvmwVWOAAa9mHqwW/pRfBN0=" providerId="None" clId="Web-{52D54392-BBF3-4BE7-ABBE-F980957B654B}" dt="2024-10-28T21:10:17.034" v="1145" actId="1076"/>
          <ac:cxnSpMkLst>
            <pc:docMk/>
            <pc:sldMk cId="1580373464" sldId="298"/>
            <ac:cxnSpMk id="21" creationId="{C491A266-A513-F5FD-B27D-D264E7D74D6D}"/>
          </ac:cxnSpMkLst>
        </pc:cxnChg>
        <pc:cxnChg chg="add mod">
          <ac:chgData name="Krishna Teja" userId="oUNonmEOejJQ2eHDBtkCwvmwVWOAAa9mHqwW/pRfBN0=" providerId="None" clId="Web-{52D54392-BBF3-4BE7-ABBE-F980957B654B}" dt="2024-10-28T21:46:09.692" v="1720" actId="1076"/>
          <ac:cxnSpMkLst>
            <pc:docMk/>
            <pc:sldMk cId="1580373464" sldId="298"/>
            <ac:cxnSpMk id="22" creationId="{299BA332-6520-97DD-3429-4499E6ECA3AC}"/>
          </ac:cxnSpMkLst>
        </pc:cxnChg>
        <pc:cxnChg chg="add mod">
          <ac:chgData name="Krishna Teja" userId="oUNonmEOejJQ2eHDBtkCwvmwVWOAAa9mHqwW/pRfBN0=" providerId="None" clId="Web-{52D54392-BBF3-4BE7-ABBE-F980957B654B}" dt="2024-10-28T21:46:09.708" v="1721" actId="1076"/>
          <ac:cxnSpMkLst>
            <pc:docMk/>
            <pc:sldMk cId="1580373464" sldId="298"/>
            <ac:cxnSpMk id="23" creationId="{4A52FA44-8150-5F3D-A12F-B5E24374A4A4}"/>
          </ac:cxnSpMkLst>
        </pc:cxnChg>
      </pc:sldChg>
      <pc:sldChg chg="del">
        <pc:chgData name="Krishna Teja" userId="oUNonmEOejJQ2eHDBtkCwvmwVWOAAa9mHqwW/pRfBN0=" providerId="None" clId="Web-{52D54392-BBF3-4BE7-ABBE-F980957B654B}" dt="2024-10-28T19:56:35.388" v="670"/>
        <pc:sldMkLst>
          <pc:docMk/>
          <pc:sldMk cId="3681337402" sldId="299"/>
        </pc:sldMkLst>
      </pc:sldChg>
      <pc:sldChg chg="del">
        <pc:chgData name="Krishna Teja" userId="oUNonmEOejJQ2eHDBtkCwvmwVWOAAa9mHqwW/pRfBN0=" providerId="None" clId="Web-{52D54392-BBF3-4BE7-ABBE-F980957B654B}" dt="2024-10-28T21:27:46.019" v="1655"/>
        <pc:sldMkLst>
          <pc:docMk/>
          <pc:sldMk cId="2168947956" sldId="300"/>
        </pc:sldMkLst>
      </pc:sldChg>
      <pc:sldChg chg="del">
        <pc:chgData name="Krishna Teja" userId="oUNonmEOejJQ2eHDBtkCwvmwVWOAAa9mHqwW/pRfBN0=" providerId="None" clId="Web-{52D54392-BBF3-4BE7-ABBE-F980957B654B}" dt="2024-10-28T21:27:47.284" v="1656"/>
        <pc:sldMkLst>
          <pc:docMk/>
          <pc:sldMk cId="3126552302" sldId="301"/>
        </pc:sldMkLst>
      </pc:sldChg>
      <pc:sldChg chg="addSp delSp modSp">
        <pc:chgData name="Krishna Teja" userId="oUNonmEOejJQ2eHDBtkCwvmwVWOAAa9mHqwW/pRfBN0=" providerId="None" clId="Web-{52D54392-BBF3-4BE7-ABBE-F980957B654B}" dt="2024-10-28T21:27:36.628" v="1654"/>
        <pc:sldMkLst>
          <pc:docMk/>
          <pc:sldMk cId="1776008030" sldId="302"/>
        </pc:sldMkLst>
        <pc:spChg chg="del">
          <ac:chgData name="Krishna Teja" userId="oUNonmEOejJQ2eHDBtkCwvmwVWOAAa9mHqwW/pRfBN0=" providerId="None" clId="Web-{52D54392-BBF3-4BE7-ABBE-F980957B654B}" dt="2024-10-28T21:27:32.347" v="1652"/>
          <ac:spMkLst>
            <pc:docMk/>
            <pc:sldMk cId="1776008030" sldId="302"/>
            <ac:spMk id="3" creationId="{514C97B4-6782-45C7-BE67-7E1B5B690791}"/>
          </ac:spMkLst>
        </pc:spChg>
        <pc:picChg chg="add del mod">
          <ac:chgData name="Krishna Teja" userId="oUNonmEOejJQ2eHDBtkCwvmwVWOAAa9mHqwW/pRfBN0=" providerId="None" clId="Web-{52D54392-BBF3-4BE7-ABBE-F980957B654B}" dt="2024-10-28T21:27:36.628" v="1654"/>
          <ac:picMkLst>
            <pc:docMk/>
            <pc:sldMk cId="1776008030" sldId="302"/>
            <ac:picMk id="4" creationId="{F20ABE0F-7793-A06C-35FB-3DD583825DBA}"/>
          </ac:picMkLst>
        </pc:picChg>
      </pc:sldChg>
      <pc:sldChg chg="addSp delSp modSp">
        <pc:chgData name="Krishna Teja" userId="oUNonmEOejJQ2eHDBtkCwvmwVWOAAa9mHqwW/pRfBN0=" providerId="None" clId="Web-{52D54392-BBF3-4BE7-ABBE-F980957B654B}" dt="2024-10-28T19:48:54.959" v="650" actId="1076"/>
        <pc:sldMkLst>
          <pc:docMk/>
          <pc:sldMk cId="2007273476" sldId="304"/>
        </pc:sldMkLst>
        <pc:spChg chg="add mod">
          <ac:chgData name="Krishna Teja" userId="oUNonmEOejJQ2eHDBtkCwvmwVWOAAa9mHqwW/pRfBN0=" providerId="None" clId="Web-{52D54392-BBF3-4BE7-ABBE-F980957B654B}" dt="2024-10-28T19:48:54.959" v="650" actId="1076"/>
          <ac:spMkLst>
            <pc:docMk/>
            <pc:sldMk cId="2007273476" sldId="304"/>
            <ac:spMk id="4" creationId="{D7A826C7-DA03-8C52-05A5-6D32C58E685D}"/>
          </ac:spMkLst>
        </pc:spChg>
        <pc:spChg chg="add del">
          <ac:chgData name="Krishna Teja" userId="oUNonmEOejJQ2eHDBtkCwvmwVWOAAa9mHqwW/pRfBN0=" providerId="None" clId="Web-{52D54392-BBF3-4BE7-ABBE-F980957B654B}" dt="2024-10-28T19:48:33.161" v="623"/>
          <ac:spMkLst>
            <pc:docMk/>
            <pc:sldMk cId="2007273476" sldId="304"/>
            <ac:spMk id="5" creationId="{EB445780-34BC-3600-1F95-8C921B220AA4}"/>
          </ac:spMkLst>
        </pc:spChg>
        <pc:picChg chg="mod">
          <ac:chgData name="Krishna Teja" userId="oUNonmEOejJQ2eHDBtkCwvmwVWOAAa9mHqwW/pRfBN0=" providerId="None" clId="Web-{52D54392-BBF3-4BE7-ABBE-F980957B654B}" dt="2024-10-28T19:46:48.269" v="566" actId="1076"/>
          <ac:picMkLst>
            <pc:docMk/>
            <pc:sldMk cId="2007273476" sldId="304"/>
            <ac:picMk id="6" creationId="{C56ADD60-F4C2-BB1B-C1F7-250E7F12D816}"/>
          </ac:picMkLst>
        </pc:picChg>
      </pc:sldChg>
      <pc:sldChg chg="addSp modSp">
        <pc:chgData name="Krishna Teja" userId="oUNonmEOejJQ2eHDBtkCwvmwVWOAAa9mHqwW/pRfBN0=" providerId="None" clId="Web-{52D54392-BBF3-4BE7-ABBE-F980957B654B}" dt="2024-10-28T19:13:34.207" v="127" actId="1076"/>
        <pc:sldMkLst>
          <pc:docMk/>
          <pc:sldMk cId="2160544788" sldId="308"/>
        </pc:sldMkLst>
        <pc:spChg chg="add mod">
          <ac:chgData name="Krishna Teja" userId="oUNonmEOejJQ2eHDBtkCwvmwVWOAAa9mHqwW/pRfBN0=" providerId="None" clId="Web-{52D54392-BBF3-4BE7-ABBE-F980957B654B}" dt="2024-10-28T19:13:34.176" v="126" actId="1076"/>
          <ac:spMkLst>
            <pc:docMk/>
            <pc:sldMk cId="2160544788" sldId="308"/>
            <ac:spMk id="3" creationId="{840CD3A1-A547-EA39-48BC-3D99D02E78B5}"/>
          </ac:spMkLst>
        </pc:spChg>
        <pc:spChg chg="add mod">
          <ac:chgData name="Krishna Teja" userId="oUNonmEOejJQ2eHDBtkCwvmwVWOAAa9mHqwW/pRfBN0=" providerId="None" clId="Web-{52D54392-BBF3-4BE7-ABBE-F980957B654B}" dt="2024-10-28T19:13:34.207" v="127" actId="1076"/>
          <ac:spMkLst>
            <pc:docMk/>
            <pc:sldMk cId="2160544788" sldId="308"/>
            <ac:spMk id="4" creationId="{9977EB41-ACA5-3F50-3AE8-71857CCF47A7}"/>
          </ac:spMkLst>
        </pc:spChg>
        <pc:spChg chg="mod">
          <ac:chgData name="Krishna Teja" userId="oUNonmEOejJQ2eHDBtkCwvmwVWOAAa9mHqwW/pRfBN0=" providerId="None" clId="Web-{52D54392-BBF3-4BE7-ABBE-F980957B654B}" dt="2024-10-28T19:13:33.613" v="109" actId="1076"/>
          <ac:spMkLst>
            <pc:docMk/>
            <pc:sldMk cId="2160544788" sldId="308"/>
            <ac:spMk id="7" creationId="{2425DE76-88D1-AE56-FB31-86E06063294C}"/>
          </ac:spMkLst>
        </pc:spChg>
        <pc:spChg chg="mod">
          <ac:chgData name="Krishna Teja" userId="oUNonmEOejJQ2eHDBtkCwvmwVWOAAa9mHqwW/pRfBN0=" providerId="None" clId="Web-{52D54392-BBF3-4BE7-ABBE-F980957B654B}" dt="2024-10-28T19:13:33.645" v="110" actId="1076"/>
          <ac:spMkLst>
            <pc:docMk/>
            <pc:sldMk cId="2160544788" sldId="308"/>
            <ac:spMk id="10" creationId="{61E61AE2-96C5-ED05-5E43-B920B48626B9}"/>
          </ac:spMkLst>
        </pc:spChg>
        <pc:spChg chg="mod">
          <ac:chgData name="Krishna Teja" userId="oUNonmEOejJQ2eHDBtkCwvmwVWOAAa9mHqwW/pRfBN0=" providerId="None" clId="Web-{52D54392-BBF3-4BE7-ABBE-F980957B654B}" dt="2024-10-28T19:13:33.738" v="113" actId="1076"/>
          <ac:spMkLst>
            <pc:docMk/>
            <pc:sldMk cId="2160544788" sldId="308"/>
            <ac:spMk id="14" creationId="{E42A1C68-4EB8-5B09-49F5-C20EA913C9C0}"/>
          </ac:spMkLst>
        </pc:spChg>
        <pc:spChg chg="mod">
          <ac:chgData name="Krishna Teja" userId="oUNonmEOejJQ2eHDBtkCwvmwVWOAAa9mHqwW/pRfBN0=" providerId="None" clId="Web-{52D54392-BBF3-4BE7-ABBE-F980957B654B}" dt="2024-10-28T19:13:33.770" v="114" actId="1076"/>
          <ac:spMkLst>
            <pc:docMk/>
            <pc:sldMk cId="2160544788" sldId="308"/>
            <ac:spMk id="15" creationId="{6D22D0B0-E014-3BC5-00E5-B817320981F6}"/>
          </ac:spMkLst>
        </pc:spChg>
        <pc:spChg chg="mod">
          <ac:chgData name="Krishna Teja" userId="oUNonmEOejJQ2eHDBtkCwvmwVWOAAa9mHqwW/pRfBN0=" providerId="None" clId="Web-{52D54392-BBF3-4BE7-ABBE-F980957B654B}" dt="2024-10-28T19:13:33.801" v="115" actId="1076"/>
          <ac:spMkLst>
            <pc:docMk/>
            <pc:sldMk cId="2160544788" sldId="308"/>
            <ac:spMk id="16" creationId="{64E7691D-7F64-1BD9-13CC-23CD4953EA4C}"/>
          </ac:spMkLst>
        </pc:spChg>
        <pc:spChg chg="mod">
          <ac:chgData name="Krishna Teja" userId="oUNonmEOejJQ2eHDBtkCwvmwVWOAAa9mHqwW/pRfBN0=" providerId="None" clId="Web-{52D54392-BBF3-4BE7-ABBE-F980957B654B}" dt="2024-10-28T19:13:33.879" v="118" actId="1076"/>
          <ac:spMkLst>
            <pc:docMk/>
            <pc:sldMk cId="2160544788" sldId="308"/>
            <ac:spMk id="20" creationId="{F45B694E-A75C-A446-26E6-E19B59338BF3}"/>
          </ac:spMkLst>
        </pc:spChg>
        <pc:spChg chg="mod">
          <ac:chgData name="Krishna Teja" userId="oUNonmEOejJQ2eHDBtkCwvmwVWOAAa9mHqwW/pRfBN0=" providerId="None" clId="Web-{52D54392-BBF3-4BE7-ABBE-F980957B654B}" dt="2024-10-28T19:13:33.942" v="119" actId="1076"/>
          <ac:spMkLst>
            <pc:docMk/>
            <pc:sldMk cId="2160544788" sldId="308"/>
            <ac:spMk id="21" creationId="{63C3302A-6368-E50E-B41F-D98F1A7405D4}"/>
          </ac:spMkLst>
        </pc:spChg>
        <pc:spChg chg="mod">
          <ac:chgData name="Krishna Teja" userId="oUNonmEOejJQ2eHDBtkCwvmwVWOAAa9mHqwW/pRfBN0=" providerId="None" clId="Web-{52D54392-BBF3-4BE7-ABBE-F980957B654B}" dt="2024-10-28T19:13:34.035" v="122" actId="1076"/>
          <ac:spMkLst>
            <pc:docMk/>
            <pc:sldMk cId="2160544788" sldId="308"/>
            <ac:spMk id="24" creationId="{B28032A1-0973-3BA6-3BCF-34833A9FB9FC}"/>
          </ac:spMkLst>
        </pc:spChg>
        <pc:spChg chg="mod">
          <ac:chgData name="Krishna Teja" userId="oUNonmEOejJQ2eHDBtkCwvmwVWOAAa9mHqwW/pRfBN0=" providerId="None" clId="Web-{52D54392-BBF3-4BE7-ABBE-F980957B654B}" dt="2024-10-28T19:13:34.067" v="123" actId="1076"/>
          <ac:spMkLst>
            <pc:docMk/>
            <pc:sldMk cId="2160544788" sldId="308"/>
            <ac:spMk id="25" creationId="{24D7FC23-3564-3CE9-E38E-129FC5092BDD}"/>
          </ac:spMkLst>
        </pc:spChg>
        <pc:spChg chg="mod">
          <ac:chgData name="Krishna Teja" userId="oUNonmEOejJQ2eHDBtkCwvmwVWOAAa9mHqwW/pRfBN0=" providerId="None" clId="Web-{52D54392-BBF3-4BE7-ABBE-F980957B654B}" dt="2024-10-28T19:13:34.098" v="124" actId="1076"/>
          <ac:spMkLst>
            <pc:docMk/>
            <pc:sldMk cId="2160544788" sldId="308"/>
            <ac:spMk id="26" creationId="{D62B8D76-0BFC-7762-EC49-2DA7C9A7A20C}"/>
          </ac:spMkLst>
        </pc:spChg>
        <pc:spChg chg="mod">
          <ac:chgData name="Krishna Teja" userId="oUNonmEOejJQ2eHDBtkCwvmwVWOAAa9mHqwW/pRfBN0=" providerId="None" clId="Web-{52D54392-BBF3-4BE7-ABBE-F980957B654B}" dt="2024-10-28T19:13:34.129" v="125" actId="1076"/>
          <ac:spMkLst>
            <pc:docMk/>
            <pc:sldMk cId="2160544788" sldId="308"/>
            <ac:spMk id="27" creationId="{DDC56674-6EE2-1345-E542-6830C0CE91EE}"/>
          </ac:spMkLst>
        </pc:spChg>
        <pc:cxnChg chg="mod">
          <ac:chgData name="Krishna Teja" userId="oUNonmEOejJQ2eHDBtkCwvmwVWOAAa9mHqwW/pRfBN0=" providerId="None" clId="Web-{52D54392-BBF3-4BE7-ABBE-F980957B654B}" dt="2024-10-28T19:13:33.676" v="111" actId="1076"/>
          <ac:cxnSpMkLst>
            <pc:docMk/>
            <pc:sldMk cId="2160544788" sldId="308"/>
            <ac:cxnSpMk id="12" creationId="{B9199263-6463-D3B5-93AC-88C7A09BBAFC}"/>
          </ac:cxnSpMkLst>
        </pc:cxnChg>
        <pc:cxnChg chg="mod">
          <ac:chgData name="Krishna Teja" userId="oUNonmEOejJQ2eHDBtkCwvmwVWOAAa9mHqwW/pRfBN0=" providerId="None" clId="Web-{52D54392-BBF3-4BE7-ABBE-F980957B654B}" dt="2024-10-28T19:13:33.707" v="112" actId="1076"/>
          <ac:cxnSpMkLst>
            <pc:docMk/>
            <pc:sldMk cId="2160544788" sldId="308"/>
            <ac:cxnSpMk id="13" creationId="{1CE48A30-E443-3442-A953-15C790CC4CB0}"/>
          </ac:cxnSpMkLst>
        </pc:cxnChg>
        <pc:cxnChg chg="mod">
          <ac:chgData name="Krishna Teja" userId="oUNonmEOejJQ2eHDBtkCwvmwVWOAAa9mHqwW/pRfBN0=" providerId="None" clId="Web-{52D54392-BBF3-4BE7-ABBE-F980957B654B}" dt="2024-10-28T19:13:33.817" v="116" actId="1076"/>
          <ac:cxnSpMkLst>
            <pc:docMk/>
            <pc:sldMk cId="2160544788" sldId="308"/>
            <ac:cxnSpMk id="17" creationId="{F8B9AA49-8BC5-0EB5-0140-BD15CA69FFE6}"/>
          </ac:cxnSpMkLst>
        </pc:cxnChg>
        <pc:cxnChg chg="mod">
          <ac:chgData name="Krishna Teja" userId="oUNonmEOejJQ2eHDBtkCwvmwVWOAAa9mHqwW/pRfBN0=" providerId="None" clId="Web-{52D54392-BBF3-4BE7-ABBE-F980957B654B}" dt="2024-10-28T19:13:33.848" v="117" actId="1076"/>
          <ac:cxnSpMkLst>
            <pc:docMk/>
            <pc:sldMk cId="2160544788" sldId="308"/>
            <ac:cxnSpMk id="18" creationId="{808127B5-672F-FBDC-F223-8B832927A056}"/>
          </ac:cxnSpMkLst>
        </pc:cxnChg>
        <pc:cxnChg chg="mod">
          <ac:chgData name="Krishna Teja" userId="oUNonmEOejJQ2eHDBtkCwvmwVWOAAa9mHqwW/pRfBN0=" providerId="None" clId="Web-{52D54392-BBF3-4BE7-ABBE-F980957B654B}" dt="2024-10-28T19:13:33.973" v="120" actId="1076"/>
          <ac:cxnSpMkLst>
            <pc:docMk/>
            <pc:sldMk cId="2160544788" sldId="308"/>
            <ac:cxnSpMk id="22" creationId="{C0E6370E-F827-719A-11A2-F02206E9745D}"/>
          </ac:cxnSpMkLst>
        </pc:cxnChg>
        <pc:cxnChg chg="mod">
          <ac:chgData name="Krishna Teja" userId="oUNonmEOejJQ2eHDBtkCwvmwVWOAAa9mHqwW/pRfBN0=" providerId="None" clId="Web-{52D54392-BBF3-4BE7-ABBE-F980957B654B}" dt="2024-10-28T19:13:34.004" v="121" actId="1076"/>
          <ac:cxnSpMkLst>
            <pc:docMk/>
            <pc:sldMk cId="2160544788" sldId="308"/>
            <ac:cxnSpMk id="23" creationId="{A1147050-045A-7BEC-EE90-0DB481A94308}"/>
          </ac:cxnSpMkLst>
        </pc:cxnChg>
      </pc:sldChg>
      <pc:sldChg chg="addSp modSp">
        <pc:chgData name="Krishna Teja" userId="oUNonmEOejJQ2eHDBtkCwvmwVWOAAa9mHqwW/pRfBN0=" providerId="None" clId="Web-{52D54392-BBF3-4BE7-ABBE-F980957B654B}" dt="2024-10-28T21:25:42.970" v="1651" actId="14100"/>
        <pc:sldMkLst>
          <pc:docMk/>
          <pc:sldMk cId="2201596729" sldId="309"/>
        </pc:sldMkLst>
        <pc:spChg chg="mod">
          <ac:chgData name="Krishna Teja" userId="oUNonmEOejJQ2eHDBtkCwvmwVWOAAa9mHqwW/pRfBN0=" providerId="None" clId="Web-{52D54392-BBF3-4BE7-ABBE-F980957B654B}" dt="2024-10-28T21:25:42.970" v="1651" actId="14100"/>
          <ac:spMkLst>
            <pc:docMk/>
            <pc:sldMk cId="2201596729" sldId="309"/>
            <ac:spMk id="2" creationId="{0E3EAF64-34D9-FD1F-6DAC-7AE5127C24D3}"/>
          </ac:spMkLst>
        </pc:spChg>
        <pc:spChg chg="add mod">
          <ac:chgData name="Krishna Teja" userId="oUNonmEOejJQ2eHDBtkCwvmwVWOAAa9mHqwW/pRfBN0=" providerId="None" clId="Web-{52D54392-BBF3-4BE7-ABBE-F980957B654B}" dt="2024-10-28T19:59:46.969" v="711" actId="1076"/>
          <ac:spMkLst>
            <pc:docMk/>
            <pc:sldMk cId="2201596729" sldId="309"/>
            <ac:spMk id="3" creationId="{A9E6E04E-7474-5409-EB4E-CB98BA2A5F2D}"/>
          </ac:spMkLst>
        </pc:spChg>
        <pc:picChg chg="mod">
          <ac:chgData name="Krishna Teja" userId="oUNonmEOejJQ2eHDBtkCwvmwVWOAAa9mHqwW/pRfBN0=" providerId="None" clId="Web-{52D54392-BBF3-4BE7-ABBE-F980957B654B}" dt="2024-10-28T19:58:04.795" v="676" actId="1076"/>
          <ac:picMkLst>
            <pc:docMk/>
            <pc:sldMk cId="2201596729" sldId="309"/>
            <ac:picMk id="4" creationId="{A3509FBF-CD09-4585-871C-D51A91B9995B}"/>
          </ac:picMkLst>
        </pc:picChg>
      </pc:sldChg>
      <pc:sldChg chg="ord">
        <pc:chgData name="Krishna Teja" userId="oUNonmEOejJQ2eHDBtkCwvmwVWOAAa9mHqwW/pRfBN0=" providerId="None" clId="Web-{52D54392-BBF3-4BE7-ABBE-F980957B654B}" dt="2024-10-28T19:40:07.232" v="549"/>
        <pc:sldMkLst>
          <pc:docMk/>
          <pc:sldMk cId="755962696" sldId="311"/>
        </pc:sldMkLst>
      </pc:sldChg>
      <pc:sldChg chg="del">
        <pc:chgData name="Krishna Teja" userId="oUNonmEOejJQ2eHDBtkCwvmwVWOAAa9mHqwW/pRfBN0=" providerId="None" clId="Web-{52D54392-BBF3-4BE7-ABBE-F980957B654B}" dt="2024-10-28T19:17:13.554" v="228"/>
        <pc:sldMkLst>
          <pc:docMk/>
          <pc:sldMk cId="1346150656" sldId="312"/>
        </pc:sldMkLst>
      </pc:sldChg>
      <pc:sldChg chg="modSp">
        <pc:chgData name="Krishna Teja" userId="oUNonmEOejJQ2eHDBtkCwvmwVWOAAa9mHqwW/pRfBN0=" providerId="None" clId="Web-{52D54392-BBF3-4BE7-ABBE-F980957B654B}" dt="2024-10-28T21:46:24.208" v="1723" actId="20577"/>
        <pc:sldMkLst>
          <pc:docMk/>
          <pc:sldMk cId="2318990820" sldId="313"/>
        </pc:sldMkLst>
        <pc:spChg chg="mod">
          <ac:chgData name="Krishna Teja" userId="oUNonmEOejJQ2eHDBtkCwvmwVWOAAa9mHqwW/pRfBN0=" providerId="None" clId="Web-{52D54392-BBF3-4BE7-ABBE-F980957B654B}" dt="2024-10-28T21:46:24.208" v="1723" actId="20577"/>
          <ac:spMkLst>
            <pc:docMk/>
            <pc:sldMk cId="2318990820" sldId="313"/>
            <ac:spMk id="6" creationId="{AE839273-39F7-8B1C-4AC4-3ACB017290B4}"/>
          </ac:spMkLst>
        </pc:spChg>
      </pc:sldChg>
      <pc:sldChg chg="addSp delSp modSp new">
        <pc:chgData name="Krishna Teja" userId="oUNonmEOejJQ2eHDBtkCwvmwVWOAAa9mHqwW/pRfBN0=" providerId="None" clId="Web-{52D54392-BBF3-4BE7-ABBE-F980957B654B}" dt="2024-10-28T20:46:08.933" v="978"/>
        <pc:sldMkLst>
          <pc:docMk/>
          <pc:sldMk cId="1638878085" sldId="314"/>
        </pc:sldMkLst>
        <pc:spChg chg="del">
          <ac:chgData name="Krishna Teja" userId="oUNonmEOejJQ2eHDBtkCwvmwVWOAAa9mHqwW/pRfBN0=" providerId="None" clId="Web-{52D54392-BBF3-4BE7-ABBE-F980957B654B}" dt="2024-10-28T19:14:59.458" v="139"/>
          <ac:spMkLst>
            <pc:docMk/>
            <pc:sldMk cId="1638878085" sldId="314"/>
            <ac:spMk id="2" creationId="{143A967D-EB09-BD98-EBAA-17F7B936B23B}"/>
          </ac:spMkLst>
        </pc:spChg>
        <pc:spChg chg="del">
          <ac:chgData name="Krishna Teja" userId="oUNonmEOejJQ2eHDBtkCwvmwVWOAAa9mHqwW/pRfBN0=" providerId="None" clId="Web-{52D54392-BBF3-4BE7-ABBE-F980957B654B}" dt="2024-10-28T19:15:00.708" v="140"/>
          <ac:spMkLst>
            <pc:docMk/>
            <pc:sldMk cId="1638878085" sldId="314"/>
            <ac:spMk id="3" creationId="{A3744E64-B03A-FE90-5F8F-39591A18340C}"/>
          </ac:spMkLst>
        </pc:spChg>
        <pc:spChg chg="add mod">
          <ac:chgData name="Krishna Teja" userId="oUNonmEOejJQ2eHDBtkCwvmwVWOAAa9mHqwW/pRfBN0=" providerId="None" clId="Web-{52D54392-BBF3-4BE7-ABBE-F980957B654B}" dt="2024-10-28T20:46:08.933" v="978"/>
          <ac:spMkLst>
            <pc:docMk/>
            <pc:sldMk cId="1638878085" sldId="314"/>
            <ac:spMk id="5" creationId="{EDF8ED9F-D5B6-B09E-CFF0-EA4E413D83C8}"/>
          </ac:spMkLst>
        </pc:spChg>
        <pc:spChg chg="add mod">
          <ac:chgData name="Krishna Teja" userId="oUNonmEOejJQ2eHDBtkCwvmwVWOAAa9mHqwW/pRfBN0=" providerId="None" clId="Web-{52D54392-BBF3-4BE7-ABBE-F980957B654B}" dt="2024-10-28T20:46:08.933" v="977"/>
          <ac:spMkLst>
            <pc:docMk/>
            <pc:sldMk cId="1638878085" sldId="314"/>
            <ac:spMk id="6" creationId="{C97EF968-A6F9-C86A-53E8-3BE46D24353B}"/>
          </ac:spMkLst>
        </pc:spChg>
        <pc:spChg chg="add mod">
          <ac:chgData name="Krishna Teja" userId="oUNonmEOejJQ2eHDBtkCwvmwVWOAAa9mHqwW/pRfBN0=" providerId="None" clId="Web-{52D54392-BBF3-4BE7-ABBE-F980957B654B}" dt="2024-10-28T20:46:08.933" v="976"/>
          <ac:spMkLst>
            <pc:docMk/>
            <pc:sldMk cId="1638878085" sldId="314"/>
            <ac:spMk id="7" creationId="{588CE3D6-8548-3F5C-0BC8-81A093D0FADD}"/>
          </ac:spMkLst>
        </pc:spChg>
        <pc:spChg chg="add mod">
          <ac:chgData name="Krishna Teja" userId="oUNonmEOejJQ2eHDBtkCwvmwVWOAAa9mHqwW/pRfBN0=" providerId="None" clId="Web-{52D54392-BBF3-4BE7-ABBE-F980957B654B}" dt="2024-10-28T20:46:08.933" v="975"/>
          <ac:spMkLst>
            <pc:docMk/>
            <pc:sldMk cId="1638878085" sldId="314"/>
            <ac:spMk id="8" creationId="{62C75765-1B7E-FEB6-E143-D6641086AC6D}"/>
          </ac:spMkLst>
        </pc:spChg>
        <pc:spChg chg="add mod">
          <ac:chgData name="Krishna Teja" userId="oUNonmEOejJQ2eHDBtkCwvmwVWOAAa9mHqwW/pRfBN0=" providerId="None" clId="Web-{52D54392-BBF3-4BE7-ABBE-F980957B654B}" dt="2024-10-28T20:46:08.918" v="974"/>
          <ac:spMkLst>
            <pc:docMk/>
            <pc:sldMk cId="1638878085" sldId="314"/>
            <ac:spMk id="9" creationId="{3845E596-369F-D68C-14A4-D65B11F1EC2E}"/>
          </ac:spMkLst>
        </pc:spChg>
        <pc:spChg chg="add mod">
          <ac:chgData name="Krishna Teja" userId="oUNonmEOejJQ2eHDBtkCwvmwVWOAAa9mHqwW/pRfBN0=" providerId="None" clId="Web-{52D54392-BBF3-4BE7-ABBE-F980957B654B}" dt="2024-10-28T20:46:08.918" v="973"/>
          <ac:spMkLst>
            <pc:docMk/>
            <pc:sldMk cId="1638878085" sldId="314"/>
            <ac:spMk id="10" creationId="{E6C3A80B-5450-1031-4B55-68DD3DFF0A16}"/>
          </ac:spMkLst>
        </pc:spChg>
        <pc:spChg chg="add mod">
          <ac:chgData name="Krishna Teja" userId="oUNonmEOejJQ2eHDBtkCwvmwVWOAAa9mHqwW/pRfBN0=" providerId="None" clId="Web-{52D54392-BBF3-4BE7-ABBE-F980957B654B}" dt="2024-10-28T19:22:47.403" v="394" actId="20577"/>
          <ac:spMkLst>
            <pc:docMk/>
            <pc:sldMk cId="1638878085" sldId="314"/>
            <ac:spMk id="12" creationId="{72D98FAF-46CB-8E97-C905-7C913B5AB4F6}"/>
          </ac:spMkLst>
        </pc:spChg>
        <pc:spChg chg="add mod">
          <ac:chgData name="Krishna Teja" userId="oUNonmEOejJQ2eHDBtkCwvmwVWOAAa9mHqwW/pRfBN0=" providerId="None" clId="Web-{52D54392-BBF3-4BE7-ABBE-F980957B654B}" dt="2024-10-28T20:46:08.918" v="972"/>
          <ac:spMkLst>
            <pc:docMk/>
            <pc:sldMk cId="1638878085" sldId="314"/>
            <ac:spMk id="13" creationId="{4EEE3268-0D2A-CCC4-8985-FAB091D5E5BD}"/>
          </ac:spMkLst>
        </pc:spChg>
        <pc:cxnChg chg="add del mod">
          <ac:chgData name="Krishna Teja" userId="oUNonmEOejJQ2eHDBtkCwvmwVWOAAa9mHqwW/pRfBN0=" providerId="None" clId="Web-{52D54392-BBF3-4BE7-ABBE-F980957B654B}" dt="2024-10-28T19:28:12.283" v="492"/>
          <ac:cxnSpMkLst>
            <pc:docMk/>
            <pc:sldMk cId="1638878085" sldId="314"/>
            <ac:cxnSpMk id="14" creationId="{9D18FBE3-AC7B-432F-21F3-A6A826EA4AB3}"/>
          </ac:cxnSpMkLst>
        </pc:cxnChg>
        <pc:cxnChg chg="add mod">
          <ac:chgData name="Krishna Teja" userId="oUNonmEOejJQ2eHDBtkCwvmwVWOAAa9mHqwW/pRfBN0=" providerId="None" clId="Web-{52D54392-BBF3-4BE7-ABBE-F980957B654B}" dt="2024-10-28T19:25:19.077" v="459" actId="14100"/>
          <ac:cxnSpMkLst>
            <pc:docMk/>
            <pc:sldMk cId="1638878085" sldId="314"/>
            <ac:cxnSpMk id="15" creationId="{5773A2C8-CD63-5F3B-3C32-E7DC446AE463}"/>
          </ac:cxnSpMkLst>
        </pc:cxnChg>
        <pc:cxnChg chg="add mod">
          <ac:chgData name="Krishna Teja" userId="oUNonmEOejJQ2eHDBtkCwvmwVWOAAa9mHqwW/pRfBN0=" providerId="None" clId="Web-{52D54392-BBF3-4BE7-ABBE-F980957B654B}" dt="2024-10-28T19:25:26.109" v="461" actId="1076"/>
          <ac:cxnSpMkLst>
            <pc:docMk/>
            <pc:sldMk cId="1638878085" sldId="314"/>
            <ac:cxnSpMk id="16" creationId="{C7486CF6-2854-F085-EA30-C0EDB4497388}"/>
          </ac:cxnSpMkLst>
        </pc:cxnChg>
        <pc:cxnChg chg="add mod">
          <ac:chgData name="Krishna Teja" userId="oUNonmEOejJQ2eHDBtkCwvmwVWOAAa9mHqwW/pRfBN0=" providerId="None" clId="Web-{52D54392-BBF3-4BE7-ABBE-F980957B654B}" dt="2024-10-28T19:25:29.953" v="463" actId="1076"/>
          <ac:cxnSpMkLst>
            <pc:docMk/>
            <pc:sldMk cId="1638878085" sldId="314"/>
            <ac:cxnSpMk id="17" creationId="{A84893A8-0EAF-0C58-7196-9222A9321C88}"/>
          </ac:cxnSpMkLst>
        </pc:cxnChg>
        <pc:cxnChg chg="add del mod">
          <ac:chgData name="Krishna Teja" userId="oUNonmEOejJQ2eHDBtkCwvmwVWOAAa9mHqwW/pRfBN0=" providerId="None" clId="Web-{52D54392-BBF3-4BE7-ABBE-F980957B654B}" dt="2024-10-28T19:27:47.033" v="487"/>
          <ac:cxnSpMkLst>
            <pc:docMk/>
            <pc:sldMk cId="1638878085" sldId="314"/>
            <ac:cxnSpMk id="18" creationId="{D2A64728-0B75-2718-657F-31CFC4015BFA}"/>
          </ac:cxnSpMkLst>
        </pc:cxnChg>
        <pc:cxnChg chg="add mod">
          <ac:chgData name="Krishna Teja" userId="oUNonmEOejJQ2eHDBtkCwvmwVWOAAa9mHqwW/pRfBN0=" providerId="None" clId="Web-{52D54392-BBF3-4BE7-ABBE-F980957B654B}" dt="2024-10-28T19:30:00.644" v="516" actId="14100"/>
          <ac:cxnSpMkLst>
            <pc:docMk/>
            <pc:sldMk cId="1638878085" sldId="314"/>
            <ac:cxnSpMk id="19" creationId="{D65DDBCA-14B3-5A17-6C03-A414C75A56D6}"/>
          </ac:cxnSpMkLst>
        </pc:cxnChg>
        <pc:cxnChg chg="add mod">
          <ac:chgData name="Krishna Teja" userId="oUNonmEOejJQ2eHDBtkCwvmwVWOAAa9mHqwW/pRfBN0=" providerId="None" clId="Web-{52D54392-BBF3-4BE7-ABBE-F980957B654B}" dt="2024-10-28T19:29:07.690" v="506"/>
          <ac:cxnSpMkLst>
            <pc:docMk/>
            <pc:sldMk cId="1638878085" sldId="314"/>
            <ac:cxnSpMk id="20" creationId="{641D1E96-FAC7-183F-8B90-BC9DC36B789A}"/>
          </ac:cxnSpMkLst>
        </pc:cxnChg>
        <pc:cxnChg chg="add mod">
          <ac:chgData name="Krishna Teja" userId="oUNonmEOejJQ2eHDBtkCwvmwVWOAAa9mHqwW/pRfBN0=" providerId="None" clId="Web-{52D54392-BBF3-4BE7-ABBE-F980957B654B}" dt="2024-10-28T19:29:07.753" v="507"/>
          <ac:cxnSpMkLst>
            <pc:docMk/>
            <pc:sldMk cId="1638878085" sldId="314"/>
            <ac:cxnSpMk id="21" creationId="{1518C8A0-7B4B-5453-04C4-160FDFB522ED}"/>
          </ac:cxnSpMkLst>
        </pc:cxnChg>
      </pc:sldChg>
      <pc:sldChg chg="delSp modSp add replId">
        <pc:chgData name="Krishna Teja" userId="oUNonmEOejJQ2eHDBtkCwvmwVWOAAa9mHqwW/pRfBN0=" providerId="None" clId="Web-{52D54392-BBF3-4BE7-ABBE-F980957B654B}" dt="2024-10-28T19:38:12.949" v="538"/>
        <pc:sldMkLst>
          <pc:docMk/>
          <pc:sldMk cId="2269244949" sldId="315"/>
        </pc:sldMkLst>
        <pc:spChg chg="del">
          <ac:chgData name="Krishna Teja" userId="oUNonmEOejJQ2eHDBtkCwvmwVWOAAa9mHqwW/pRfBN0=" providerId="None" clId="Web-{52D54392-BBF3-4BE7-ABBE-F980957B654B}" dt="2024-10-28T19:38:10.355" v="535"/>
          <ac:spMkLst>
            <pc:docMk/>
            <pc:sldMk cId="2269244949" sldId="315"/>
            <ac:spMk id="8" creationId="{62C75765-1B7E-FEB6-E143-D6641086AC6D}"/>
          </ac:spMkLst>
        </pc:spChg>
        <pc:spChg chg="del">
          <ac:chgData name="Krishna Teja" userId="oUNonmEOejJQ2eHDBtkCwvmwVWOAAa9mHqwW/pRfBN0=" providerId="None" clId="Web-{52D54392-BBF3-4BE7-ABBE-F980957B654B}" dt="2024-10-28T19:38:10.355" v="534"/>
          <ac:spMkLst>
            <pc:docMk/>
            <pc:sldMk cId="2269244949" sldId="315"/>
            <ac:spMk id="9" creationId="{3845E596-369F-D68C-14A4-D65B11F1EC2E}"/>
          </ac:spMkLst>
        </pc:spChg>
        <pc:spChg chg="del">
          <ac:chgData name="Krishna Teja" userId="oUNonmEOejJQ2eHDBtkCwvmwVWOAAa9mHqwW/pRfBN0=" providerId="None" clId="Web-{52D54392-BBF3-4BE7-ABBE-F980957B654B}" dt="2024-10-28T19:38:10.355" v="533"/>
          <ac:spMkLst>
            <pc:docMk/>
            <pc:sldMk cId="2269244949" sldId="315"/>
            <ac:spMk id="10" creationId="{E6C3A80B-5450-1031-4B55-68DD3DFF0A16}"/>
          </ac:spMkLst>
        </pc:spChg>
        <pc:spChg chg="del">
          <ac:chgData name="Krishna Teja" userId="oUNonmEOejJQ2eHDBtkCwvmwVWOAAa9mHqwW/pRfBN0=" providerId="None" clId="Web-{52D54392-BBF3-4BE7-ABBE-F980957B654B}" dt="2024-10-28T19:38:10.355" v="532"/>
          <ac:spMkLst>
            <pc:docMk/>
            <pc:sldMk cId="2269244949" sldId="315"/>
            <ac:spMk id="13" creationId="{4EEE3268-0D2A-CCC4-8985-FAB091D5E5BD}"/>
          </ac:spMkLst>
        </pc:spChg>
        <pc:cxnChg chg="del mod">
          <ac:chgData name="Krishna Teja" userId="oUNonmEOejJQ2eHDBtkCwvmwVWOAAa9mHqwW/pRfBN0=" providerId="None" clId="Web-{52D54392-BBF3-4BE7-ABBE-F980957B654B}" dt="2024-10-28T19:38:12.949" v="538"/>
          <ac:cxnSpMkLst>
            <pc:docMk/>
            <pc:sldMk cId="2269244949" sldId="315"/>
            <ac:cxnSpMk id="15" creationId="{5773A2C8-CD63-5F3B-3C32-E7DC446AE463}"/>
          </ac:cxnSpMkLst>
        </pc:cxnChg>
        <pc:cxnChg chg="del">
          <ac:chgData name="Krishna Teja" userId="oUNonmEOejJQ2eHDBtkCwvmwVWOAAa9mHqwW/pRfBN0=" providerId="None" clId="Web-{52D54392-BBF3-4BE7-ABBE-F980957B654B}" dt="2024-10-28T19:38:12.949" v="537"/>
          <ac:cxnSpMkLst>
            <pc:docMk/>
            <pc:sldMk cId="2269244949" sldId="315"/>
            <ac:cxnSpMk id="16" creationId="{C7486CF6-2854-F085-EA30-C0EDB4497388}"/>
          </ac:cxnSpMkLst>
        </pc:cxnChg>
        <pc:cxnChg chg="del">
          <ac:chgData name="Krishna Teja" userId="oUNonmEOejJQ2eHDBtkCwvmwVWOAAa9mHqwW/pRfBN0=" providerId="None" clId="Web-{52D54392-BBF3-4BE7-ABBE-F980957B654B}" dt="2024-10-28T19:38:10.355" v="531"/>
          <ac:cxnSpMkLst>
            <pc:docMk/>
            <pc:sldMk cId="2269244949" sldId="315"/>
            <ac:cxnSpMk id="19" creationId="{D65DDBCA-14B3-5A17-6C03-A414C75A56D6}"/>
          </ac:cxnSpMkLst>
        </pc:cxnChg>
        <pc:cxnChg chg="del">
          <ac:chgData name="Krishna Teja" userId="oUNonmEOejJQ2eHDBtkCwvmwVWOAAa9mHqwW/pRfBN0=" providerId="None" clId="Web-{52D54392-BBF3-4BE7-ABBE-F980957B654B}" dt="2024-10-28T19:38:10.355" v="530"/>
          <ac:cxnSpMkLst>
            <pc:docMk/>
            <pc:sldMk cId="2269244949" sldId="315"/>
            <ac:cxnSpMk id="21" creationId="{1518C8A0-7B4B-5453-04C4-160FDFB522ED}"/>
          </ac:cxnSpMkLst>
        </pc:cxnChg>
      </pc:sldChg>
      <pc:sldChg chg="modSp add replId">
        <pc:chgData name="Krishna Teja" userId="oUNonmEOejJQ2eHDBtkCwvmwVWOAAa9mHqwW/pRfBN0=" providerId="None" clId="Web-{52D54392-BBF3-4BE7-ABBE-F980957B654B}" dt="2024-10-28T19:40:38.154" v="559" actId="20577"/>
        <pc:sldMkLst>
          <pc:docMk/>
          <pc:sldMk cId="759683400" sldId="316"/>
        </pc:sldMkLst>
        <pc:spChg chg="mod">
          <ac:chgData name="Krishna Teja" userId="oUNonmEOejJQ2eHDBtkCwvmwVWOAAa9mHqwW/pRfBN0=" providerId="None" clId="Web-{52D54392-BBF3-4BE7-ABBE-F980957B654B}" dt="2024-10-28T19:40:38.154" v="559" actId="20577"/>
          <ac:spMkLst>
            <pc:docMk/>
            <pc:sldMk cId="759683400" sldId="316"/>
            <ac:spMk id="10" creationId="{E6C3A80B-5450-1031-4B55-68DD3DFF0A16}"/>
          </ac:spMkLst>
        </pc:spChg>
      </pc:sldChg>
      <pc:sldChg chg="delSp modSp add replId">
        <pc:chgData name="Krishna Teja" userId="oUNonmEOejJQ2eHDBtkCwvmwVWOAAa9mHqwW/pRfBN0=" providerId="None" clId="Web-{52D54392-BBF3-4BE7-ABBE-F980957B654B}" dt="2024-10-28T19:40:41.795" v="564" actId="20577"/>
        <pc:sldMkLst>
          <pc:docMk/>
          <pc:sldMk cId="478509853" sldId="317"/>
        </pc:sldMkLst>
        <pc:spChg chg="del">
          <ac:chgData name="Krishna Teja" userId="oUNonmEOejJQ2eHDBtkCwvmwVWOAAa9mHqwW/pRfBN0=" providerId="None" clId="Web-{52D54392-BBF3-4BE7-ABBE-F980957B654B}" dt="2024-10-28T19:38:43.012" v="544"/>
          <ac:spMkLst>
            <pc:docMk/>
            <pc:sldMk cId="478509853" sldId="317"/>
            <ac:spMk id="5" creationId="{EDF8ED9F-D5B6-B09E-CFF0-EA4E413D83C8}"/>
          </ac:spMkLst>
        </pc:spChg>
        <pc:spChg chg="del">
          <ac:chgData name="Krishna Teja" userId="oUNonmEOejJQ2eHDBtkCwvmwVWOAAa9mHqwW/pRfBN0=" providerId="None" clId="Web-{52D54392-BBF3-4BE7-ABBE-F980957B654B}" dt="2024-10-28T19:38:43.012" v="543"/>
          <ac:spMkLst>
            <pc:docMk/>
            <pc:sldMk cId="478509853" sldId="317"/>
            <ac:spMk id="7" creationId="{588CE3D6-8548-3F5C-0BC8-81A093D0FADD}"/>
          </ac:spMkLst>
        </pc:spChg>
        <pc:spChg chg="del">
          <ac:chgData name="Krishna Teja" userId="oUNonmEOejJQ2eHDBtkCwvmwVWOAAa9mHqwW/pRfBN0=" providerId="None" clId="Web-{52D54392-BBF3-4BE7-ABBE-F980957B654B}" dt="2024-10-28T19:38:47.012" v="548"/>
          <ac:spMkLst>
            <pc:docMk/>
            <pc:sldMk cId="478509853" sldId="317"/>
            <ac:spMk id="9" creationId="{3845E596-369F-D68C-14A4-D65B11F1EC2E}"/>
          </ac:spMkLst>
        </pc:spChg>
        <pc:spChg chg="mod">
          <ac:chgData name="Krishna Teja" userId="oUNonmEOejJQ2eHDBtkCwvmwVWOAAa9mHqwW/pRfBN0=" providerId="None" clId="Web-{52D54392-BBF3-4BE7-ABBE-F980957B654B}" dt="2024-10-28T19:40:41.795" v="564" actId="20577"/>
          <ac:spMkLst>
            <pc:docMk/>
            <pc:sldMk cId="478509853" sldId="317"/>
            <ac:spMk id="10" creationId="{E6C3A80B-5450-1031-4B55-68DD3DFF0A16}"/>
          </ac:spMkLst>
        </pc:spChg>
        <pc:spChg chg="del">
          <ac:chgData name="Krishna Teja" userId="oUNonmEOejJQ2eHDBtkCwvmwVWOAAa9mHqwW/pRfBN0=" providerId="None" clId="Web-{52D54392-BBF3-4BE7-ABBE-F980957B654B}" dt="2024-10-28T19:38:47.012" v="547"/>
          <ac:spMkLst>
            <pc:docMk/>
            <pc:sldMk cId="478509853" sldId="317"/>
            <ac:spMk id="13" creationId="{4EEE3268-0D2A-CCC4-8985-FAB091D5E5BD}"/>
          </ac:spMkLst>
        </pc:spChg>
        <pc:cxnChg chg="del">
          <ac:chgData name="Krishna Teja" userId="oUNonmEOejJQ2eHDBtkCwvmwVWOAAa9mHqwW/pRfBN0=" providerId="None" clId="Web-{52D54392-BBF3-4BE7-ABBE-F980957B654B}" dt="2024-10-28T19:38:47.012" v="546"/>
          <ac:cxnSpMkLst>
            <pc:docMk/>
            <pc:sldMk cId="478509853" sldId="317"/>
            <ac:cxnSpMk id="16" creationId="{C7486CF6-2854-F085-EA30-C0EDB4497388}"/>
          </ac:cxnSpMkLst>
        </pc:cxnChg>
        <pc:cxnChg chg="del">
          <ac:chgData name="Krishna Teja" userId="oUNonmEOejJQ2eHDBtkCwvmwVWOAAa9mHqwW/pRfBN0=" providerId="None" clId="Web-{52D54392-BBF3-4BE7-ABBE-F980957B654B}" dt="2024-10-28T19:38:43.012" v="542"/>
          <ac:cxnSpMkLst>
            <pc:docMk/>
            <pc:sldMk cId="478509853" sldId="317"/>
            <ac:cxnSpMk id="17" creationId="{A84893A8-0EAF-0C58-7196-9222A9321C88}"/>
          </ac:cxnSpMkLst>
        </pc:cxnChg>
        <pc:cxnChg chg="del">
          <ac:chgData name="Krishna Teja" userId="oUNonmEOejJQ2eHDBtkCwvmwVWOAAa9mHqwW/pRfBN0=" providerId="None" clId="Web-{52D54392-BBF3-4BE7-ABBE-F980957B654B}" dt="2024-10-28T19:38:47.012" v="545"/>
          <ac:cxnSpMkLst>
            <pc:docMk/>
            <pc:sldMk cId="478509853" sldId="317"/>
            <ac:cxnSpMk id="19" creationId="{D65DDBCA-14B3-5A17-6C03-A414C75A56D6}"/>
          </ac:cxnSpMkLst>
        </pc:cxnChg>
        <pc:cxnChg chg="del">
          <ac:chgData name="Krishna Teja" userId="oUNonmEOejJQ2eHDBtkCwvmwVWOAAa9mHqwW/pRfBN0=" providerId="None" clId="Web-{52D54392-BBF3-4BE7-ABBE-F980957B654B}" dt="2024-10-28T19:38:43.012" v="541"/>
          <ac:cxnSpMkLst>
            <pc:docMk/>
            <pc:sldMk cId="478509853" sldId="317"/>
            <ac:cxnSpMk id="20" creationId="{641D1E96-FAC7-183F-8B90-BC9DC36B789A}"/>
          </ac:cxnSpMkLst>
        </pc:cxnChg>
      </pc:sldChg>
      <pc:sldChg chg="add replId">
        <pc:chgData name="Krishna Teja" userId="oUNonmEOejJQ2eHDBtkCwvmwVWOAAa9mHqwW/pRfBN0=" providerId="None" clId="Web-{52D54392-BBF3-4BE7-ABBE-F980957B654B}" dt="2024-10-28T19:51:05.101" v="651"/>
        <pc:sldMkLst>
          <pc:docMk/>
          <pc:sldMk cId="4231794110" sldId="318"/>
        </pc:sldMkLst>
      </pc:sldChg>
      <pc:sldChg chg="delSp add replId">
        <pc:chgData name="Krishna Teja" userId="oUNonmEOejJQ2eHDBtkCwvmwVWOAAa9mHqwW/pRfBN0=" providerId="None" clId="Web-{52D54392-BBF3-4BE7-ABBE-F980957B654B}" dt="2024-10-28T19:51:12.492" v="660"/>
        <pc:sldMkLst>
          <pc:docMk/>
          <pc:sldMk cId="3305114881" sldId="319"/>
        </pc:sldMkLst>
        <pc:spChg chg="del">
          <ac:chgData name="Krishna Teja" userId="oUNonmEOejJQ2eHDBtkCwvmwVWOAAa9mHqwW/pRfBN0=" providerId="None" clId="Web-{52D54392-BBF3-4BE7-ABBE-F980957B654B}" dt="2024-10-28T19:51:12.492" v="660"/>
          <ac:spMkLst>
            <pc:docMk/>
            <pc:sldMk cId="3305114881" sldId="319"/>
            <ac:spMk id="5" creationId="{EDF8ED9F-D5B6-B09E-CFF0-EA4E413D83C8}"/>
          </ac:spMkLst>
        </pc:spChg>
        <pc:spChg chg="del">
          <ac:chgData name="Krishna Teja" userId="oUNonmEOejJQ2eHDBtkCwvmwVWOAAa9mHqwW/pRfBN0=" providerId="None" clId="Web-{52D54392-BBF3-4BE7-ABBE-F980957B654B}" dt="2024-10-28T19:51:12.492" v="659"/>
          <ac:spMkLst>
            <pc:docMk/>
            <pc:sldMk cId="3305114881" sldId="319"/>
            <ac:spMk id="7" creationId="{588CE3D6-8548-3F5C-0BC8-81A093D0FADD}"/>
          </ac:spMkLst>
        </pc:spChg>
        <pc:spChg chg="del">
          <ac:chgData name="Krishna Teja" userId="oUNonmEOejJQ2eHDBtkCwvmwVWOAAa9mHqwW/pRfBN0=" providerId="None" clId="Web-{52D54392-BBF3-4BE7-ABBE-F980957B654B}" dt="2024-10-28T19:51:12.492" v="658"/>
          <ac:spMkLst>
            <pc:docMk/>
            <pc:sldMk cId="3305114881" sldId="319"/>
            <ac:spMk id="8" creationId="{62C75765-1B7E-FEB6-E143-D6641086AC6D}"/>
          </ac:spMkLst>
        </pc:spChg>
        <pc:spChg chg="del">
          <ac:chgData name="Krishna Teja" userId="oUNonmEOejJQ2eHDBtkCwvmwVWOAAa9mHqwW/pRfBN0=" providerId="None" clId="Web-{52D54392-BBF3-4BE7-ABBE-F980957B654B}" dt="2024-10-28T19:51:12.492" v="657"/>
          <ac:spMkLst>
            <pc:docMk/>
            <pc:sldMk cId="3305114881" sldId="319"/>
            <ac:spMk id="10" creationId="{E6C3A80B-5450-1031-4B55-68DD3DFF0A16}"/>
          </ac:spMkLst>
        </pc:spChg>
        <pc:cxnChg chg="del">
          <ac:chgData name="Krishna Teja" userId="oUNonmEOejJQ2eHDBtkCwvmwVWOAAa9mHqwW/pRfBN0=" providerId="None" clId="Web-{52D54392-BBF3-4BE7-ABBE-F980957B654B}" dt="2024-10-28T19:51:12.492" v="656"/>
          <ac:cxnSpMkLst>
            <pc:docMk/>
            <pc:sldMk cId="3305114881" sldId="319"/>
            <ac:cxnSpMk id="15" creationId="{5773A2C8-CD63-5F3B-3C32-E7DC446AE463}"/>
          </ac:cxnSpMkLst>
        </pc:cxnChg>
        <pc:cxnChg chg="del">
          <ac:chgData name="Krishna Teja" userId="oUNonmEOejJQ2eHDBtkCwvmwVWOAAa9mHqwW/pRfBN0=" providerId="None" clId="Web-{52D54392-BBF3-4BE7-ABBE-F980957B654B}" dt="2024-10-28T19:51:12.492" v="655"/>
          <ac:cxnSpMkLst>
            <pc:docMk/>
            <pc:sldMk cId="3305114881" sldId="319"/>
            <ac:cxnSpMk id="17" creationId="{A84893A8-0EAF-0C58-7196-9222A9321C88}"/>
          </ac:cxnSpMkLst>
        </pc:cxnChg>
        <pc:cxnChg chg="del">
          <ac:chgData name="Krishna Teja" userId="oUNonmEOejJQ2eHDBtkCwvmwVWOAAa9mHqwW/pRfBN0=" providerId="None" clId="Web-{52D54392-BBF3-4BE7-ABBE-F980957B654B}" dt="2024-10-28T19:51:10.898" v="653"/>
          <ac:cxnSpMkLst>
            <pc:docMk/>
            <pc:sldMk cId="3305114881" sldId="319"/>
            <ac:cxnSpMk id="20" creationId="{641D1E96-FAC7-183F-8B90-BC9DC36B789A}"/>
          </ac:cxnSpMkLst>
        </pc:cxnChg>
        <pc:cxnChg chg="del">
          <ac:chgData name="Krishna Teja" userId="oUNonmEOejJQ2eHDBtkCwvmwVWOAAa9mHqwW/pRfBN0=" providerId="None" clId="Web-{52D54392-BBF3-4BE7-ABBE-F980957B654B}" dt="2024-10-28T19:51:12.492" v="654"/>
          <ac:cxnSpMkLst>
            <pc:docMk/>
            <pc:sldMk cId="3305114881" sldId="319"/>
            <ac:cxnSpMk id="21" creationId="{1518C8A0-7B4B-5453-04C4-160FDFB522ED}"/>
          </ac:cxnSpMkLst>
        </pc:cxnChg>
      </pc:sldChg>
    </pc:docChg>
  </pc:docChgLst>
  <pc:docChgLst>
    <pc:chgData name="Krishna Teja" userId="oUNonmEOejJQ2eHDBtkCwvmwVWOAAa9mHqwW/pRfBN0=" providerId="None" clId="Web-{20C5366A-353E-4A26-AE14-9011AB2EC38D}"/>
    <pc:docChg chg="addSld modSld sldOrd">
      <pc:chgData name="Krishna Teja" userId="oUNonmEOejJQ2eHDBtkCwvmwVWOAAa9mHqwW/pRfBN0=" providerId="None" clId="Web-{20C5366A-353E-4A26-AE14-9011AB2EC38D}" dt="2024-11-13T17:00:36.667" v="308"/>
      <pc:docMkLst>
        <pc:docMk/>
      </pc:docMkLst>
      <pc:sldChg chg="modSp">
        <pc:chgData name="Krishna Teja" userId="oUNonmEOejJQ2eHDBtkCwvmwVWOAAa9mHqwW/pRfBN0=" providerId="None" clId="Web-{20C5366A-353E-4A26-AE14-9011AB2EC38D}" dt="2024-11-13T16:06:00.503" v="26" actId="20577"/>
        <pc:sldMkLst>
          <pc:docMk/>
          <pc:sldMk cId="4139129658" sldId="353"/>
        </pc:sldMkLst>
        <pc:spChg chg="mod">
          <ac:chgData name="Krishna Teja" userId="oUNonmEOejJQ2eHDBtkCwvmwVWOAAa9mHqwW/pRfBN0=" providerId="None" clId="Web-{20C5366A-353E-4A26-AE14-9011AB2EC38D}" dt="2024-11-13T16:06:00.503" v="26" actId="20577"/>
          <ac:spMkLst>
            <pc:docMk/>
            <pc:sldMk cId="4139129658" sldId="353"/>
            <ac:spMk id="3" creationId="{AA948F6C-F8E5-3F2B-B5D8-08A64D988A99}"/>
          </ac:spMkLst>
        </pc:spChg>
      </pc:sldChg>
      <pc:sldChg chg="modSp ord">
        <pc:chgData name="Krishna Teja" userId="oUNonmEOejJQ2eHDBtkCwvmwVWOAAa9mHqwW/pRfBN0=" providerId="None" clId="Web-{20C5366A-353E-4A26-AE14-9011AB2EC38D}" dt="2024-11-13T17:00:33.995" v="307"/>
        <pc:sldMkLst>
          <pc:docMk/>
          <pc:sldMk cId="2082474699" sldId="368"/>
        </pc:sldMkLst>
        <pc:spChg chg="mod">
          <ac:chgData name="Krishna Teja" userId="oUNonmEOejJQ2eHDBtkCwvmwVWOAAa9mHqwW/pRfBN0=" providerId="None" clId="Web-{20C5366A-353E-4A26-AE14-9011AB2EC38D}" dt="2024-11-13T16:58:00.711" v="228" actId="1076"/>
          <ac:spMkLst>
            <pc:docMk/>
            <pc:sldMk cId="2082474699" sldId="368"/>
            <ac:spMk id="2" creationId="{20E0CF15-F2CE-ED13-C613-49EA50FC0C70}"/>
          </ac:spMkLst>
        </pc:spChg>
        <pc:spChg chg="mod">
          <ac:chgData name="Krishna Teja" userId="oUNonmEOejJQ2eHDBtkCwvmwVWOAAa9mHqwW/pRfBN0=" providerId="None" clId="Web-{20C5366A-353E-4A26-AE14-9011AB2EC38D}" dt="2024-11-13T16:59:20.760" v="280" actId="20577"/>
          <ac:spMkLst>
            <pc:docMk/>
            <pc:sldMk cId="2082474699" sldId="368"/>
            <ac:spMk id="3" creationId="{C36559F2-7476-A891-F660-8B21A7AFF8F4}"/>
          </ac:spMkLst>
        </pc:spChg>
        <pc:picChg chg="mod">
          <ac:chgData name="Krishna Teja" userId="oUNonmEOejJQ2eHDBtkCwvmwVWOAAa9mHqwW/pRfBN0=" providerId="None" clId="Web-{20C5366A-353E-4A26-AE14-9011AB2EC38D}" dt="2024-11-13T16:59:21.557" v="281" actId="1076"/>
          <ac:picMkLst>
            <pc:docMk/>
            <pc:sldMk cId="2082474699" sldId="368"/>
            <ac:picMk id="7" creationId="{D332A829-85AA-5DCE-084B-EF520A84C423}"/>
          </ac:picMkLst>
        </pc:picChg>
      </pc:sldChg>
      <pc:sldChg chg="modSp ord">
        <pc:chgData name="Krishna Teja" userId="oUNonmEOejJQ2eHDBtkCwvmwVWOAAa9mHqwW/pRfBN0=" providerId="None" clId="Web-{20C5366A-353E-4A26-AE14-9011AB2EC38D}" dt="2024-11-13T16:53:35.238" v="73" actId="1076"/>
        <pc:sldMkLst>
          <pc:docMk/>
          <pc:sldMk cId="983642768" sldId="369"/>
        </pc:sldMkLst>
        <pc:spChg chg="mod">
          <ac:chgData name="Krishna Teja" userId="oUNonmEOejJQ2eHDBtkCwvmwVWOAAa9mHqwW/pRfBN0=" providerId="None" clId="Web-{20C5366A-353E-4A26-AE14-9011AB2EC38D}" dt="2024-11-13T16:53:35.238" v="73" actId="1076"/>
          <ac:spMkLst>
            <pc:docMk/>
            <pc:sldMk cId="983642768" sldId="369"/>
            <ac:spMk id="3" creationId="{E7388223-6AD2-4921-9516-4882B4615785}"/>
          </ac:spMkLst>
        </pc:spChg>
        <pc:spChg chg="mod">
          <ac:chgData name="Krishna Teja" userId="oUNonmEOejJQ2eHDBtkCwvmwVWOAAa9mHqwW/pRfBN0=" providerId="None" clId="Web-{20C5366A-353E-4A26-AE14-9011AB2EC38D}" dt="2024-11-13T16:51:28.298" v="67"/>
          <ac:spMkLst>
            <pc:docMk/>
            <pc:sldMk cId="983642768" sldId="369"/>
            <ac:spMk id="4" creationId="{0F9DAAAA-6286-4EB6-7148-AE3F52309266}"/>
          </ac:spMkLst>
        </pc:spChg>
      </pc:sldChg>
      <pc:sldChg chg="modSp add ord replId">
        <pc:chgData name="Krishna Teja" userId="oUNonmEOejJQ2eHDBtkCwvmwVWOAAa9mHqwW/pRfBN0=" providerId="None" clId="Web-{20C5366A-353E-4A26-AE14-9011AB2EC38D}" dt="2024-11-13T17:00:36.667" v="308"/>
        <pc:sldMkLst>
          <pc:docMk/>
          <pc:sldMk cId="1281766403" sldId="372"/>
        </pc:sldMkLst>
        <pc:spChg chg="mod">
          <ac:chgData name="Krishna Teja" userId="oUNonmEOejJQ2eHDBtkCwvmwVWOAAa9mHqwW/pRfBN0=" providerId="None" clId="Web-{20C5366A-353E-4A26-AE14-9011AB2EC38D}" dt="2024-11-13T17:00:27.370" v="306" actId="1076"/>
          <ac:spMkLst>
            <pc:docMk/>
            <pc:sldMk cId="1281766403" sldId="372"/>
            <ac:spMk id="3" creationId="{C36559F2-7476-A891-F660-8B21A7AFF8F4}"/>
          </ac:spMkLst>
        </pc:spChg>
      </pc:sldChg>
    </pc:docChg>
  </pc:docChgLst>
  <pc:docChgLst>
    <pc:chgData name="Krishna Teja" userId="oUNonmEOejJQ2eHDBtkCwvmwVWOAAa9mHqwW/pRfBN0=" providerId="None" clId="Web-{45D66D9B-0969-455F-9FE5-59710DDA58B8}"/>
    <pc:docChg chg="addSld modSld">
      <pc:chgData name="Krishna Teja" userId="oUNonmEOejJQ2eHDBtkCwvmwVWOAAa9mHqwW/pRfBN0=" providerId="None" clId="Web-{45D66D9B-0969-455F-9FE5-59710DDA58B8}" dt="2024-10-30T00:03:17.723" v="170" actId="20577"/>
      <pc:docMkLst>
        <pc:docMk/>
      </pc:docMkLst>
      <pc:sldChg chg="modSp">
        <pc:chgData name="Krishna Teja" userId="oUNonmEOejJQ2eHDBtkCwvmwVWOAAa9mHqwW/pRfBN0=" providerId="None" clId="Web-{45D66D9B-0969-455F-9FE5-59710DDA58B8}" dt="2024-10-30T00:03:17.723" v="170" actId="20577"/>
        <pc:sldMkLst>
          <pc:docMk/>
          <pc:sldMk cId="3760930691" sldId="283"/>
        </pc:sldMkLst>
        <pc:spChg chg="mod">
          <ac:chgData name="Krishna Teja" userId="oUNonmEOejJQ2eHDBtkCwvmwVWOAAa9mHqwW/pRfBN0=" providerId="None" clId="Web-{45D66D9B-0969-455F-9FE5-59710DDA58B8}" dt="2024-10-30T00:02:55.051" v="148" actId="1076"/>
          <ac:spMkLst>
            <pc:docMk/>
            <pc:sldMk cId="3760930691" sldId="283"/>
            <ac:spMk id="2" creationId="{EC148ABC-CE47-354C-152B-CA39D37323A3}"/>
          </ac:spMkLst>
        </pc:spChg>
        <pc:spChg chg="mod">
          <ac:chgData name="Krishna Teja" userId="oUNonmEOejJQ2eHDBtkCwvmwVWOAAa9mHqwW/pRfBN0=" providerId="None" clId="Web-{45D66D9B-0969-455F-9FE5-59710DDA58B8}" dt="2024-10-30T00:03:17.723" v="170" actId="20577"/>
          <ac:spMkLst>
            <pc:docMk/>
            <pc:sldMk cId="3760930691" sldId="283"/>
            <ac:spMk id="3" creationId="{E92AE912-F402-6E54-9B3F-3BD9715598BC}"/>
          </ac:spMkLst>
        </pc:spChg>
      </pc:sldChg>
      <pc:sldChg chg="addSp modSp">
        <pc:chgData name="Krishna Teja" userId="oUNonmEOejJQ2eHDBtkCwvmwVWOAAa9mHqwW/pRfBN0=" providerId="None" clId="Web-{45D66D9B-0969-455F-9FE5-59710DDA58B8}" dt="2024-10-29T23:32:55.291" v="147" actId="14100"/>
        <pc:sldMkLst>
          <pc:docMk/>
          <pc:sldMk cId="4088980575" sldId="306"/>
        </pc:sldMkLst>
        <pc:spChg chg="mod">
          <ac:chgData name="Krishna Teja" userId="oUNonmEOejJQ2eHDBtkCwvmwVWOAAa9mHqwW/pRfBN0=" providerId="None" clId="Web-{45D66D9B-0969-455F-9FE5-59710DDA58B8}" dt="2024-10-29T23:31:58.509" v="64" actId="20577"/>
          <ac:spMkLst>
            <pc:docMk/>
            <pc:sldMk cId="4088980575" sldId="306"/>
            <ac:spMk id="5" creationId="{1E60E88C-7ACD-F31C-97C0-E4FF1B3CB98C}"/>
          </ac:spMkLst>
        </pc:spChg>
        <pc:spChg chg="add mod">
          <ac:chgData name="Krishna Teja" userId="oUNonmEOejJQ2eHDBtkCwvmwVWOAAa9mHqwW/pRfBN0=" providerId="None" clId="Web-{45D66D9B-0969-455F-9FE5-59710DDA58B8}" dt="2024-10-29T23:32:55.291" v="147" actId="14100"/>
          <ac:spMkLst>
            <pc:docMk/>
            <pc:sldMk cId="4088980575" sldId="306"/>
            <ac:spMk id="6" creationId="{1D7F78E2-8E21-DC88-A40A-71DCCFF5D1B5}"/>
          </ac:spMkLst>
        </pc:spChg>
      </pc:sldChg>
      <pc:sldChg chg="addSp modSp">
        <pc:chgData name="Krishna Teja" userId="oUNonmEOejJQ2eHDBtkCwvmwVWOAAa9mHqwW/pRfBN0=" providerId="None" clId="Web-{45D66D9B-0969-455F-9FE5-59710DDA58B8}" dt="2024-10-29T23:31:14.056" v="20" actId="1076"/>
        <pc:sldMkLst>
          <pc:docMk/>
          <pc:sldMk cId="242041002" sldId="320"/>
        </pc:sldMkLst>
        <pc:spChg chg="add mod">
          <ac:chgData name="Krishna Teja" userId="oUNonmEOejJQ2eHDBtkCwvmwVWOAAa9mHqwW/pRfBN0=" providerId="None" clId="Web-{45D66D9B-0969-455F-9FE5-59710DDA58B8}" dt="2024-10-29T23:31:14.056" v="20" actId="1076"/>
          <ac:spMkLst>
            <pc:docMk/>
            <pc:sldMk cId="242041002" sldId="320"/>
            <ac:spMk id="4" creationId="{FFE380D9-12AA-C6E6-5A45-CE924C187C85}"/>
          </ac:spMkLst>
        </pc:spChg>
      </pc:sldChg>
      <pc:sldChg chg="modSp">
        <pc:chgData name="Krishna Teja" userId="oUNonmEOejJQ2eHDBtkCwvmwVWOAAa9mHqwW/pRfBN0=" providerId="None" clId="Web-{45D66D9B-0969-455F-9FE5-59710DDA58B8}" dt="2024-10-29T23:31:32.072" v="21" actId="1076"/>
        <pc:sldMkLst>
          <pc:docMk/>
          <pc:sldMk cId="3817980921" sldId="335"/>
        </pc:sldMkLst>
        <pc:picChg chg="mod">
          <ac:chgData name="Krishna Teja" userId="oUNonmEOejJQ2eHDBtkCwvmwVWOAAa9mHqwW/pRfBN0=" providerId="None" clId="Web-{45D66D9B-0969-455F-9FE5-59710DDA58B8}" dt="2024-10-29T23:31:32.072" v="21" actId="1076"/>
          <ac:picMkLst>
            <pc:docMk/>
            <pc:sldMk cId="3817980921" sldId="335"/>
            <ac:picMk id="9" creationId="{3A07A7AF-23DA-24CA-415B-8518BE25CAC1}"/>
          </ac:picMkLst>
        </pc:picChg>
      </pc:sldChg>
      <pc:sldChg chg="add replId">
        <pc:chgData name="Krishna Teja" userId="oUNonmEOejJQ2eHDBtkCwvmwVWOAAa9mHqwW/pRfBN0=" providerId="None" clId="Web-{45D66D9B-0969-455F-9FE5-59710DDA58B8}" dt="2024-10-29T23:30:11.572" v="0"/>
        <pc:sldMkLst>
          <pc:docMk/>
          <pc:sldMk cId="1434590088" sldId="336"/>
        </pc:sldMkLst>
      </pc:sldChg>
    </pc:docChg>
  </pc:docChgLst>
  <pc:docChgLst>
    <pc:chgData name="Krishna Teja" userId="oUNonmEOejJQ2eHDBtkCwvmwVWOAAa9mHqwW/pRfBN0=" providerId="None" clId="Web-{5338EB26-5807-4E17-A715-978716B6E2EB}"/>
    <pc:docChg chg="modSld sldOrd">
      <pc:chgData name="Krishna Teja" userId="oUNonmEOejJQ2eHDBtkCwvmwVWOAAa9mHqwW/pRfBN0=" providerId="None" clId="Web-{5338EB26-5807-4E17-A715-978716B6E2EB}" dt="2024-11-18T13:12:57.913" v="58"/>
      <pc:docMkLst>
        <pc:docMk/>
      </pc:docMkLst>
      <pc:sldChg chg="modSp">
        <pc:chgData name="Krishna Teja" userId="oUNonmEOejJQ2eHDBtkCwvmwVWOAAa9mHqwW/pRfBN0=" providerId="None" clId="Web-{5338EB26-5807-4E17-A715-978716B6E2EB}" dt="2024-11-18T13:08:18.758" v="15" actId="1076"/>
        <pc:sldMkLst>
          <pc:docMk/>
          <pc:sldMk cId="3713527404" sldId="279"/>
        </pc:sldMkLst>
        <pc:spChg chg="mod">
          <ac:chgData name="Krishna Teja" userId="oUNonmEOejJQ2eHDBtkCwvmwVWOAAa9mHqwW/pRfBN0=" providerId="None" clId="Web-{5338EB26-5807-4E17-A715-978716B6E2EB}" dt="2024-11-18T13:08:12.555" v="12" actId="20577"/>
          <ac:spMkLst>
            <pc:docMk/>
            <pc:sldMk cId="3713527404" sldId="279"/>
            <ac:spMk id="45" creationId="{D16F63AE-D830-E874-D60D-7DD3B53D36F6}"/>
          </ac:spMkLst>
        </pc:spChg>
        <pc:spChg chg="mod">
          <ac:chgData name="Krishna Teja" userId="oUNonmEOejJQ2eHDBtkCwvmwVWOAAa9mHqwW/pRfBN0=" providerId="None" clId="Web-{5338EB26-5807-4E17-A715-978716B6E2EB}" dt="2024-11-18T13:08:18.758" v="15" actId="1076"/>
          <ac:spMkLst>
            <pc:docMk/>
            <pc:sldMk cId="3713527404" sldId="279"/>
            <ac:spMk id="46" creationId="{832E9402-5CEC-7ADC-9491-A39A89D27D72}"/>
          </ac:spMkLst>
        </pc:spChg>
      </pc:sldChg>
      <pc:sldChg chg="modSp ord">
        <pc:chgData name="Krishna Teja" userId="oUNonmEOejJQ2eHDBtkCwvmwVWOAAa9mHqwW/pRfBN0=" providerId="None" clId="Web-{5338EB26-5807-4E17-A715-978716B6E2EB}" dt="2024-11-18T13:09:46.335" v="51" actId="1076"/>
        <pc:sldMkLst>
          <pc:docMk/>
          <pc:sldMk cId="242041002" sldId="320"/>
        </pc:sldMkLst>
        <pc:spChg chg="mod">
          <ac:chgData name="Krishna Teja" userId="oUNonmEOejJQ2eHDBtkCwvmwVWOAAa9mHqwW/pRfBN0=" providerId="None" clId="Web-{5338EB26-5807-4E17-A715-978716B6E2EB}" dt="2024-11-18T13:09:46.335" v="51" actId="1076"/>
          <ac:spMkLst>
            <pc:docMk/>
            <pc:sldMk cId="242041002" sldId="320"/>
            <ac:spMk id="2" creationId="{7D997021-78D6-315C-6A93-995FCBFA19E6}"/>
          </ac:spMkLst>
        </pc:spChg>
        <pc:spChg chg="mod">
          <ac:chgData name="Krishna Teja" userId="oUNonmEOejJQ2eHDBtkCwvmwVWOAAa9mHqwW/pRfBN0=" providerId="None" clId="Web-{5338EB26-5807-4E17-A715-978716B6E2EB}" dt="2024-11-18T13:09:12.539" v="45" actId="1076"/>
          <ac:spMkLst>
            <pc:docMk/>
            <pc:sldMk cId="242041002" sldId="320"/>
            <ac:spMk id="5" creationId="{E808119E-3413-3A52-CDED-E74A2D5CF231}"/>
          </ac:spMkLst>
        </pc:spChg>
        <pc:picChg chg="mod">
          <ac:chgData name="Krishna Teja" userId="oUNonmEOejJQ2eHDBtkCwvmwVWOAAa9mHqwW/pRfBN0=" providerId="None" clId="Web-{5338EB26-5807-4E17-A715-978716B6E2EB}" dt="2024-11-18T13:09:10.554" v="44" actId="1076"/>
          <ac:picMkLst>
            <pc:docMk/>
            <pc:sldMk cId="242041002" sldId="320"/>
            <ac:picMk id="3" creationId="{D4CCC614-DE98-B9A7-9AB6-A12F22A886D8}"/>
          </ac:picMkLst>
        </pc:picChg>
      </pc:sldChg>
      <pc:sldChg chg="addSp delSp addAnim">
        <pc:chgData name="Krishna Teja" userId="oUNonmEOejJQ2eHDBtkCwvmwVWOAAa9mHqwW/pRfBN0=" providerId="None" clId="Web-{5338EB26-5807-4E17-A715-978716B6E2EB}" dt="2024-11-18T13:12:57.913" v="58"/>
        <pc:sldMkLst>
          <pc:docMk/>
          <pc:sldMk cId="2620380762" sldId="358"/>
        </pc:sldMkLst>
        <pc:spChg chg="topLvl">
          <ac:chgData name="Krishna Teja" userId="oUNonmEOejJQ2eHDBtkCwvmwVWOAAa9mHqwW/pRfBN0=" providerId="None" clId="Web-{5338EB26-5807-4E17-A715-978716B6E2EB}" dt="2024-11-18T13:11:22.960" v="55"/>
          <ac:spMkLst>
            <pc:docMk/>
            <pc:sldMk cId="2620380762" sldId="358"/>
            <ac:spMk id="24" creationId="{58089BFE-D3E2-CA57-D389-1955E2FDBA22}"/>
          </ac:spMkLst>
        </pc:spChg>
        <pc:grpChg chg="add">
          <ac:chgData name="Krishna Teja" userId="oUNonmEOejJQ2eHDBtkCwvmwVWOAAa9mHqwW/pRfBN0=" providerId="None" clId="Web-{5338EB26-5807-4E17-A715-978716B6E2EB}" dt="2024-11-18T13:10:49.976" v="52"/>
          <ac:grpSpMkLst>
            <pc:docMk/>
            <pc:sldMk cId="2620380762" sldId="358"/>
            <ac:grpSpMk id="8" creationId="{5CD8A950-A69A-3887-3C28-7A2A4A6FE16E}"/>
          </ac:grpSpMkLst>
        </pc:grpChg>
        <pc:grpChg chg="add">
          <ac:chgData name="Krishna Teja" userId="oUNonmEOejJQ2eHDBtkCwvmwVWOAAa9mHqwW/pRfBN0=" providerId="None" clId="Web-{5338EB26-5807-4E17-A715-978716B6E2EB}" dt="2024-11-18T13:10:55.491" v="53"/>
          <ac:grpSpMkLst>
            <pc:docMk/>
            <pc:sldMk cId="2620380762" sldId="358"/>
            <ac:grpSpMk id="12" creationId="{0E3C7426-27A1-9D32-D357-78A114DA0053}"/>
          </ac:grpSpMkLst>
        </pc:grpChg>
        <pc:grpChg chg="add">
          <ac:chgData name="Krishna Teja" userId="oUNonmEOejJQ2eHDBtkCwvmwVWOAAa9mHqwW/pRfBN0=" providerId="None" clId="Web-{5338EB26-5807-4E17-A715-978716B6E2EB}" dt="2024-11-18T13:11:01.585" v="54"/>
          <ac:grpSpMkLst>
            <pc:docMk/>
            <pc:sldMk cId="2620380762" sldId="358"/>
            <ac:grpSpMk id="13" creationId="{47263E7D-352C-D63E-0163-4BAAC28D80A2}"/>
          </ac:grpSpMkLst>
        </pc:grpChg>
        <pc:grpChg chg="del">
          <ac:chgData name="Krishna Teja" userId="oUNonmEOejJQ2eHDBtkCwvmwVWOAAa9mHqwW/pRfBN0=" providerId="None" clId="Web-{5338EB26-5807-4E17-A715-978716B6E2EB}" dt="2024-11-18T13:11:22.960" v="55"/>
          <ac:grpSpMkLst>
            <pc:docMk/>
            <pc:sldMk cId="2620380762" sldId="358"/>
            <ac:grpSpMk id="26" creationId="{8E7B2C63-3EF7-EBDF-3F31-20A98D96F27D}"/>
          </ac:grpSpMkLst>
        </pc:grpChg>
        <pc:picChg chg="topLvl">
          <ac:chgData name="Krishna Teja" userId="oUNonmEOejJQ2eHDBtkCwvmwVWOAAa9mHqwW/pRfBN0=" providerId="None" clId="Web-{5338EB26-5807-4E17-A715-978716B6E2EB}" dt="2024-11-18T13:11:22.960" v="55"/>
          <ac:picMkLst>
            <pc:docMk/>
            <pc:sldMk cId="2620380762" sldId="358"/>
            <ac:picMk id="25" creationId="{02842B49-3814-D086-FFD5-0CFA71EA461C}"/>
          </ac:picMkLst>
        </pc:picChg>
      </pc:sldChg>
    </pc:docChg>
  </pc:docChgLst>
  <pc:docChgLst>
    <pc:chgData name="Krishna Teja" userId="oUNonmEOejJQ2eHDBtkCwvmwVWOAAa9mHqwW/pRfBN0=" providerId="None" clId="Web-{E93CB942-18FC-459E-B53F-6F066910B572}"/>
    <pc:docChg chg="addSld delSld modSld sldOrd">
      <pc:chgData name="Krishna Teja" userId="oUNonmEOejJQ2eHDBtkCwvmwVWOAAa9mHqwW/pRfBN0=" providerId="None" clId="Web-{E93CB942-18FC-459E-B53F-6F066910B572}" dt="2024-10-29T23:16:37.674" v="3618"/>
      <pc:docMkLst>
        <pc:docMk/>
      </pc:docMkLst>
      <pc:sldChg chg="modSp">
        <pc:chgData name="Krishna Teja" userId="oUNonmEOejJQ2eHDBtkCwvmwVWOAAa9mHqwW/pRfBN0=" providerId="None" clId="Web-{E93CB942-18FC-459E-B53F-6F066910B572}" dt="2024-10-29T23:04:18.144" v="3560" actId="20577"/>
        <pc:sldMkLst>
          <pc:docMk/>
          <pc:sldMk cId="1779062293" sldId="256"/>
        </pc:sldMkLst>
        <pc:spChg chg="mod">
          <ac:chgData name="Krishna Teja" userId="oUNonmEOejJQ2eHDBtkCwvmwVWOAAa9mHqwW/pRfBN0=" providerId="None" clId="Web-{E93CB942-18FC-459E-B53F-6F066910B572}" dt="2024-10-29T23:04:18.144" v="3560" actId="20577"/>
          <ac:spMkLst>
            <pc:docMk/>
            <pc:sldMk cId="1779062293" sldId="256"/>
            <ac:spMk id="22" creationId="{25E6B250-A288-0132-5CC6-85AFB8956DFD}"/>
          </ac:spMkLst>
        </pc:spChg>
        <pc:spChg chg="mod">
          <ac:chgData name="Krishna Teja" userId="oUNonmEOejJQ2eHDBtkCwvmwVWOAAa9mHqwW/pRfBN0=" providerId="None" clId="Web-{E93CB942-18FC-459E-B53F-6F066910B572}" dt="2024-10-29T23:04:09.613" v="3550"/>
          <ac:spMkLst>
            <pc:docMk/>
            <pc:sldMk cId="1779062293" sldId="256"/>
            <ac:spMk id="23" creationId="{F4415896-6F7A-888C-2DEC-6A3C70CB758D}"/>
          </ac:spMkLst>
        </pc:spChg>
        <pc:spChg chg="mod">
          <ac:chgData name="Krishna Teja" userId="oUNonmEOejJQ2eHDBtkCwvmwVWOAAa9mHqwW/pRfBN0=" providerId="None" clId="Web-{E93CB942-18FC-459E-B53F-6F066910B572}" dt="2024-10-29T23:04:06.675" v="3548"/>
          <ac:spMkLst>
            <pc:docMk/>
            <pc:sldMk cId="1779062293" sldId="256"/>
            <ac:spMk id="24" creationId="{9C941AE2-346F-A931-44FF-64C2A31256F9}"/>
          </ac:spMkLst>
        </pc:spChg>
        <pc:spChg chg="mod">
          <ac:chgData name="Krishna Teja" userId="oUNonmEOejJQ2eHDBtkCwvmwVWOAAa9mHqwW/pRfBN0=" providerId="None" clId="Web-{E93CB942-18FC-459E-B53F-6F066910B572}" dt="2024-10-29T23:04:09.628" v="3551"/>
          <ac:spMkLst>
            <pc:docMk/>
            <pc:sldMk cId="1779062293" sldId="256"/>
            <ac:spMk id="25" creationId="{EC238505-E495-0BEA-CCF2-067347E4B404}"/>
          </ac:spMkLst>
        </pc:spChg>
        <pc:grpChg chg="mod">
          <ac:chgData name="Krishna Teja" userId="oUNonmEOejJQ2eHDBtkCwvmwVWOAAa9mHqwW/pRfBN0=" providerId="None" clId="Web-{E93CB942-18FC-459E-B53F-6F066910B572}" dt="2024-10-29T18:34:02.360" v="1427" actId="1076"/>
          <ac:grpSpMkLst>
            <pc:docMk/>
            <pc:sldMk cId="1779062293" sldId="256"/>
            <ac:grpSpMk id="14" creationId="{D08BC6D8-FB69-B9F4-A29C-8DC30B31F5C6}"/>
          </ac:grpSpMkLst>
        </pc:grpChg>
      </pc:sldChg>
      <pc:sldChg chg="delSp modSp del">
        <pc:chgData name="Krishna Teja" userId="oUNonmEOejJQ2eHDBtkCwvmwVWOAAa9mHqwW/pRfBN0=" providerId="None" clId="Web-{E93CB942-18FC-459E-B53F-6F066910B572}" dt="2024-10-29T14:13:17.063" v="52"/>
        <pc:sldMkLst>
          <pc:docMk/>
          <pc:sldMk cId="0" sldId="257"/>
        </pc:sldMkLst>
        <pc:spChg chg="del">
          <ac:chgData name="Krishna Teja" userId="oUNonmEOejJQ2eHDBtkCwvmwVWOAAa9mHqwW/pRfBN0=" providerId="None" clId="Web-{E93CB942-18FC-459E-B53F-6F066910B572}" dt="2024-10-29T14:12:51.329" v="8"/>
          <ac:spMkLst>
            <pc:docMk/>
            <pc:sldMk cId="0" sldId="257"/>
            <ac:spMk id="59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4.360" v="9" actId="1076"/>
          <ac:spMkLst>
            <pc:docMk/>
            <pc:sldMk cId="0" sldId="257"/>
            <ac:spMk id="60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4.391" v="10" actId="1076"/>
          <ac:spMkLst>
            <pc:docMk/>
            <pc:sldMk cId="0" sldId="257"/>
            <ac:spMk id="61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4.454" v="11" actId="1076"/>
          <ac:spMkLst>
            <pc:docMk/>
            <pc:sldMk cId="0" sldId="257"/>
            <ac:spMk id="62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4.516" v="14" actId="1076"/>
          <ac:spMkLst>
            <pc:docMk/>
            <pc:sldMk cId="0" sldId="257"/>
            <ac:spMk id="65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4.579" v="15" actId="1076"/>
          <ac:spMkLst>
            <pc:docMk/>
            <pc:sldMk cId="0" sldId="257"/>
            <ac:spMk id="66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4.641" v="16" actId="1076"/>
          <ac:spMkLst>
            <pc:docMk/>
            <pc:sldMk cId="0" sldId="257"/>
            <ac:spMk id="67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4.704" v="17" actId="1076"/>
          <ac:spMkLst>
            <pc:docMk/>
            <pc:sldMk cId="0" sldId="257"/>
            <ac:spMk id="68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4.766" v="20" actId="1076"/>
          <ac:spMkLst>
            <pc:docMk/>
            <pc:sldMk cId="0" sldId="257"/>
            <ac:spMk id="71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4.876" v="22" actId="1076"/>
          <ac:spMkLst>
            <pc:docMk/>
            <pc:sldMk cId="0" sldId="257"/>
            <ac:spMk id="73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4.938" v="23" actId="1076"/>
          <ac:spMkLst>
            <pc:docMk/>
            <pc:sldMk cId="0" sldId="257"/>
            <ac:spMk id="74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5.001" v="24" actId="1076"/>
          <ac:spMkLst>
            <pc:docMk/>
            <pc:sldMk cId="0" sldId="257"/>
            <ac:spMk id="75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5.063" v="27" actId="1076"/>
          <ac:spMkLst>
            <pc:docMk/>
            <pc:sldMk cId="0" sldId="257"/>
            <ac:spMk id="78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5.126" v="29" actId="1076"/>
          <ac:spMkLst>
            <pc:docMk/>
            <pc:sldMk cId="0" sldId="257"/>
            <ac:spMk id="80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5.173" v="30" actId="1076"/>
          <ac:spMkLst>
            <pc:docMk/>
            <pc:sldMk cId="0" sldId="257"/>
            <ac:spMk id="81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5.219" v="31" actId="1076"/>
          <ac:spMkLst>
            <pc:docMk/>
            <pc:sldMk cId="0" sldId="257"/>
            <ac:spMk id="82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5.282" v="34" actId="1076"/>
          <ac:spMkLst>
            <pc:docMk/>
            <pc:sldMk cId="0" sldId="257"/>
            <ac:spMk id="85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5.344" v="36" actId="1076"/>
          <ac:spMkLst>
            <pc:docMk/>
            <pc:sldMk cId="0" sldId="257"/>
            <ac:spMk id="87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5.423" v="37" actId="1076"/>
          <ac:spMkLst>
            <pc:docMk/>
            <pc:sldMk cId="0" sldId="257"/>
            <ac:spMk id="88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5.454" v="38" actId="1076"/>
          <ac:spMkLst>
            <pc:docMk/>
            <pc:sldMk cId="0" sldId="257"/>
            <ac:spMk id="89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5.516" v="41" actId="1076"/>
          <ac:spMkLst>
            <pc:docMk/>
            <pc:sldMk cId="0" sldId="257"/>
            <ac:spMk id="92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5.579" v="43" actId="1076"/>
          <ac:spMkLst>
            <pc:docMk/>
            <pc:sldMk cId="0" sldId="257"/>
            <ac:spMk id="95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5.641" v="44" actId="1076"/>
          <ac:spMkLst>
            <pc:docMk/>
            <pc:sldMk cId="0" sldId="257"/>
            <ac:spMk id="96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5.688" v="45" actId="1076"/>
          <ac:spMkLst>
            <pc:docMk/>
            <pc:sldMk cId="0" sldId="257"/>
            <ac:spMk id="97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5.985" v="48" actId="1076"/>
          <ac:spMkLst>
            <pc:docMk/>
            <pc:sldMk cId="0" sldId="257"/>
            <ac:spMk id="100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06.032" v="51" actId="1076"/>
          <ac:spMkLst>
            <pc:docMk/>
            <pc:sldMk cId="0" sldId="257"/>
            <ac:spMk id="103" creationId="{00000000-0000-0000-0000-000000000000}"/>
          </ac:spMkLst>
        </pc:spChg>
        <pc:cxnChg chg="mod">
          <ac:chgData name="Krishna Teja" userId="oUNonmEOejJQ2eHDBtkCwvmwVWOAAa9mHqwW/pRfBN0=" providerId="None" clId="Web-{E93CB942-18FC-459E-B53F-6F066910B572}" dt="2024-10-29T14:13:04.485" v="12" actId="1076"/>
          <ac:cxnSpMkLst>
            <pc:docMk/>
            <pc:sldMk cId="0" sldId="257"/>
            <ac:cxnSpMk id="63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3:04.501" v="13" actId="1076"/>
          <ac:cxnSpMkLst>
            <pc:docMk/>
            <pc:sldMk cId="0" sldId="257"/>
            <ac:cxnSpMk id="64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3:04.719" v="18" actId="1076"/>
          <ac:cxnSpMkLst>
            <pc:docMk/>
            <pc:sldMk cId="0" sldId="257"/>
            <ac:cxnSpMk id="69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3:04.735" v="19" actId="1076"/>
          <ac:cxnSpMkLst>
            <pc:docMk/>
            <pc:sldMk cId="0" sldId="257"/>
            <ac:cxnSpMk id="70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3:04.782" v="21" actId="1076"/>
          <ac:cxnSpMkLst>
            <pc:docMk/>
            <pc:sldMk cId="0" sldId="257"/>
            <ac:cxnSpMk id="72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3:05.016" v="25" actId="1076"/>
          <ac:cxnSpMkLst>
            <pc:docMk/>
            <pc:sldMk cId="0" sldId="257"/>
            <ac:cxnSpMk id="76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3:05.032" v="26" actId="1076"/>
          <ac:cxnSpMkLst>
            <pc:docMk/>
            <pc:sldMk cId="0" sldId="257"/>
            <ac:cxnSpMk id="77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3:05.079" v="28" actId="1076"/>
          <ac:cxnSpMkLst>
            <pc:docMk/>
            <pc:sldMk cId="0" sldId="257"/>
            <ac:cxnSpMk id="79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3:05.235" v="32" actId="1076"/>
          <ac:cxnSpMkLst>
            <pc:docMk/>
            <pc:sldMk cId="0" sldId="257"/>
            <ac:cxnSpMk id="83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3:05.266" v="33" actId="1076"/>
          <ac:cxnSpMkLst>
            <pc:docMk/>
            <pc:sldMk cId="0" sldId="257"/>
            <ac:cxnSpMk id="84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3:05.298" v="35" actId="1076"/>
          <ac:cxnSpMkLst>
            <pc:docMk/>
            <pc:sldMk cId="0" sldId="257"/>
            <ac:cxnSpMk id="86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3:05.485" v="39" actId="1076"/>
          <ac:cxnSpMkLst>
            <pc:docMk/>
            <pc:sldMk cId="0" sldId="257"/>
            <ac:cxnSpMk id="90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3:05.501" v="40" actId="1076"/>
          <ac:cxnSpMkLst>
            <pc:docMk/>
            <pc:sldMk cId="0" sldId="257"/>
            <ac:cxnSpMk id="91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3:05.548" v="42" actId="1076"/>
          <ac:cxnSpMkLst>
            <pc:docMk/>
            <pc:sldMk cId="0" sldId="257"/>
            <ac:cxnSpMk id="93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3:05.704" v="46" actId="1076"/>
          <ac:cxnSpMkLst>
            <pc:docMk/>
            <pc:sldMk cId="0" sldId="257"/>
            <ac:cxnSpMk id="98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3:05.735" v="47" actId="1076"/>
          <ac:cxnSpMkLst>
            <pc:docMk/>
            <pc:sldMk cId="0" sldId="257"/>
            <ac:cxnSpMk id="99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3:06.001" v="49" actId="1076"/>
          <ac:cxnSpMkLst>
            <pc:docMk/>
            <pc:sldMk cId="0" sldId="257"/>
            <ac:cxnSpMk id="101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3:06.016" v="50" actId="1076"/>
          <ac:cxnSpMkLst>
            <pc:docMk/>
            <pc:sldMk cId="0" sldId="257"/>
            <ac:cxnSpMk id="102" creationId="{00000000-0000-0000-0000-000000000000}"/>
          </ac:cxnSpMkLst>
        </pc:cxnChg>
      </pc:sldChg>
      <pc:sldChg chg="addSp delSp modSp">
        <pc:chgData name="Krishna Teja" userId="oUNonmEOejJQ2eHDBtkCwvmwVWOAAa9mHqwW/pRfBN0=" providerId="None" clId="Web-{E93CB942-18FC-459E-B53F-6F066910B572}" dt="2024-10-29T14:31:16.120" v="252"/>
        <pc:sldMkLst>
          <pc:docMk/>
          <pc:sldMk cId="0" sldId="258"/>
        </pc:sldMkLst>
        <pc:spChg chg="add mod">
          <ac:chgData name="Krishna Teja" userId="oUNonmEOejJQ2eHDBtkCwvmwVWOAAa9mHqwW/pRfBN0=" providerId="None" clId="Web-{E93CB942-18FC-459E-B53F-6F066910B572}" dt="2024-10-29T14:27:29.402" v="218" actId="20577"/>
          <ac:spMkLst>
            <pc:docMk/>
            <pc:sldMk cId="0" sldId="258"/>
            <ac:spMk id="3" creationId="{5E8BFF7D-6438-E1CB-42BE-68B9BE95F875}"/>
          </ac:spMkLst>
        </pc:spChg>
        <pc:spChg chg="del">
          <ac:chgData name="Krishna Teja" userId="oUNonmEOejJQ2eHDBtkCwvmwVWOAAa9mHqwW/pRfBN0=" providerId="None" clId="Web-{E93CB942-18FC-459E-B53F-6F066910B572}" dt="2024-10-29T14:13:43.188" v="64"/>
          <ac:spMkLst>
            <pc:docMk/>
            <pc:sldMk cId="0" sldId="258"/>
            <ac:spMk id="108" creationId="{00000000-0000-0000-0000-000000000000}"/>
          </ac:spMkLst>
        </pc:spChg>
        <pc:spChg chg="mod ord">
          <ac:chgData name="Krishna Teja" userId="oUNonmEOejJQ2eHDBtkCwvmwVWOAAa9mHqwW/pRfBN0=" providerId="None" clId="Web-{E93CB942-18FC-459E-B53F-6F066910B572}" dt="2024-10-29T14:30:27.589" v="245"/>
          <ac:spMkLst>
            <pc:docMk/>
            <pc:sldMk cId="0" sldId="258"/>
            <ac:spMk id="109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27:44.840" v="229" actId="20577"/>
          <ac:spMkLst>
            <pc:docMk/>
            <pc:sldMk cId="0" sldId="258"/>
            <ac:spMk id="110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30:04.042" v="238" actId="14100"/>
          <ac:spMkLst>
            <pc:docMk/>
            <pc:sldMk cId="0" sldId="258"/>
            <ac:spMk id="111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4:59.234" v="86" actId="1076"/>
          <ac:spMkLst>
            <pc:docMk/>
            <pc:sldMk cId="0" sldId="258"/>
            <ac:spMk id="114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27:44.855" v="231" actId="20577"/>
          <ac:spMkLst>
            <pc:docMk/>
            <pc:sldMk cId="0" sldId="258"/>
            <ac:spMk id="116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30:04.058" v="239" actId="14100"/>
          <ac:spMkLst>
            <pc:docMk/>
            <pc:sldMk cId="0" sldId="258"/>
            <ac:spMk id="117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5:08.891" v="88" actId="1076"/>
          <ac:spMkLst>
            <pc:docMk/>
            <pc:sldMk cId="0" sldId="258"/>
            <ac:spMk id="122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27:44.886" v="233" actId="20577"/>
          <ac:spMkLst>
            <pc:docMk/>
            <pc:sldMk cId="0" sldId="258"/>
            <ac:spMk id="123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30:04.073" v="240" actId="14100"/>
          <ac:spMkLst>
            <pc:docMk/>
            <pc:sldMk cId="0" sldId="258"/>
            <ac:spMk id="124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5:09.047" v="93" actId="1076"/>
          <ac:spMkLst>
            <pc:docMk/>
            <pc:sldMk cId="0" sldId="258"/>
            <ac:spMk id="127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5:15.250" v="95" actId="1076"/>
          <ac:spMkLst>
            <pc:docMk/>
            <pc:sldMk cId="0" sldId="258"/>
            <ac:spMk id="129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27:44.918" v="235" actId="20577"/>
          <ac:spMkLst>
            <pc:docMk/>
            <pc:sldMk cId="0" sldId="258"/>
            <ac:spMk id="130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30:04.089" v="241" actId="14100"/>
          <ac:spMkLst>
            <pc:docMk/>
            <pc:sldMk cId="0" sldId="258"/>
            <ac:spMk id="131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5:15.391" v="100" actId="1076"/>
          <ac:spMkLst>
            <pc:docMk/>
            <pc:sldMk cId="0" sldId="258"/>
            <ac:spMk id="134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5:15.406" v="101" actId="1076"/>
          <ac:spMkLst>
            <pc:docMk/>
            <pc:sldMk cId="0" sldId="258"/>
            <ac:spMk id="136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27:44.933" v="237" actId="20577"/>
          <ac:spMkLst>
            <pc:docMk/>
            <pc:sldMk cId="0" sldId="258"/>
            <ac:spMk id="137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30:04.104" v="242" actId="14100"/>
          <ac:spMkLst>
            <pc:docMk/>
            <pc:sldMk cId="0" sldId="258"/>
            <ac:spMk id="138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5:15.500" v="106" actId="1076"/>
          <ac:spMkLst>
            <pc:docMk/>
            <pc:sldMk cId="0" sldId="258"/>
            <ac:spMk id="141" creationId="{00000000-0000-0000-0000-000000000000}"/>
          </ac:spMkLst>
        </pc:spChg>
        <pc:spChg chg="del mod">
          <ac:chgData name="Krishna Teja" userId="oUNonmEOejJQ2eHDBtkCwvmwVWOAAa9mHqwW/pRfBN0=" providerId="None" clId="Web-{E93CB942-18FC-459E-B53F-6F066910B572}" dt="2024-10-29T14:15:37.719" v="111"/>
          <ac:spMkLst>
            <pc:docMk/>
            <pc:sldMk cId="0" sldId="258"/>
            <ac:spMk id="143" creationId="{00000000-0000-0000-0000-000000000000}"/>
          </ac:spMkLst>
        </pc:spChg>
        <pc:spChg chg="del mod">
          <ac:chgData name="Krishna Teja" userId="oUNonmEOejJQ2eHDBtkCwvmwVWOAAa9mHqwW/pRfBN0=" providerId="None" clId="Web-{E93CB942-18FC-459E-B53F-6F066910B572}" dt="2024-10-29T14:13:41.563" v="63"/>
          <ac:spMkLst>
            <pc:docMk/>
            <pc:sldMk cId="0" sldId="258"/>
            <ac:spMk id="144" creationId="{00000000-0000-0000-0000-000000000000}"/>
          </ac:spMkLst>
        </pc:spChg>
        <pc:spChg chg="del">
          <ac:chgData name="Krishna Teja" userId="oUNonmEOejJQ2eHDBtkCwvmwVWOAAa9mHqwW/pRfBN0=" providerId="None" clId="Web-{E93CB942-18FC-459E-B53F-6F066910B572}" dt="2024-10-29T14:13:31.094" v="54"/>
          <ac:spMkLst>
            <pc:docMk/>
            <pc:sldMk cId="0" sldId="258"/>
            <ac:spMk id="145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39.219" v="56" actId="1076"/>
          <ac:spMkLst>
            <pc:docMk/>
            <pc:sldMk cId="0" sldId="258"/>
            <ac:spMk id="146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3:39.500" v="59" actId="1076"/>
          <ac:spMkLst>
            <pc:docMk/>
            <pc:sldMk cId="0" sldId="258"/>
            <ac:spMk id="149" creationId="{00000000-0000-0000-0000-000000000000}"/>
          </ac:spMkLst>
        </pc:spChg>
        <pc:spChg chg="del mod">
          <ac:chgData name="Krishna Teja" userId="oUNonmEOejJQ2eHDBtkCwvmwVWOAAa9mHqwW/pRfBN0=" providerId="None" clId="Web-{E93CB942-18FC-459E-B53F-6F066910B572}" dt="2024-10-29T14:13:45.579" v="65"/>
          <ac:spMkLst>
            <pc:docMk/>
            <pc:sldMk cId="0" sldId="258"/>
            <ac:spMk id="152" creationId="{00000000-0000-0000-0000-000000000000}"/>
          </ac:spMkLst>
        </pc:spChg>
        <pc:spChg chg="mod ord">
          <ac:chgData name="Krishna Teja" userId="oUNonmEOejJQ2eHDBtkCwvmwVWOAAa9mHqwW/pRfBN0=" providerId="None" clId="Web-{E93CB942-18FC-459E-B53F-6F066910B572}" dt="2024-10-29T14:30:49.042" v="246"/>
          <ac:spMkLst>
            <pc:docMk/>
            <pc:sldMk cId="0" sldId="258"/>
            <ac:spMk id="153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5:09.062" v="94" actId="1076"/>
          <ac:spMkLst>
            <pc:docMk/>
            <pc:sldMk cId="0" sldId="258"/>
            <ac:spMk id="155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5:15.516" v="107" actId="1076"/>
          <ac:spMkLst>
            <pc:docMk/>
            <pc:sldMk cId="0" sldId="258"/>
            <ac:spMk id="156" creationId="{00000000-0000-0000-0000-000000000000}"/>
          </ac:spMkLst>
        </pc:spChg>
        <pc:spChg chg="mod">
          <ac:chgData name="Krishna Teja" userId="oUNonmEOejJQ2eHDBtkCwvmwVWOAAa9mHqwW/pRfBN0=" providerId="None" clId="Web-{E93CB942-18FC-459E-B53F-6F066910B572}" dt="2024-10-29T14:15:15.547" v="108" actId="1076"/>
          <ac:spMkLst>
            <pc:docMk/>
            <pc:sldMk cId="0" sldId="258"/>
            <ac:spMk id="157" creationId="{00000000-0000-0000-0000-000000000000}"/>
          </ac:spMkLst>
        </pc:spChg>
        <pc:cxnChg chg="mod">
          <ac:chgData name="Krishna Teja" userId="oUNonmEOejJQ2eHDBtkCwvmwVWOAAa9mHqwW/pRfBN0=" providerId="None" clId="Web-{E93CB942-18FC-459E-B53F-6F066910B572}" dt="2024-10-29T14:14:59.203" v="84" actId="1076"/>
          <ac:cxnSpMkLst>
            <pc:docMk/>
            <pc:sldMk cId="0" sldId="258"/>
            <ac:cxnSpMk id="112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30:16.354" v="244" actId="1076"/>
          <ac:cxnSpMkLst>
            <pc:docMk/>
            <pc:sldMk cId="0" sldId="258"/>
            <ac:cxnSpMk id="113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27:44.855" v="231" actId="20577"/>
          <ac:cxnSpMkLst>
            <pc:docMk/>
            <pc:sldMk cId="0" sldId="258"/>
            <ac:cxnSpMk id="118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27:37.386" v="222" actId="20577"/>
          <ac:cxnSpMkLst>
            <pc:docMk/>
            <pc:sldMk cId="0" sldId="258"/>
            <ac:cxnSpMk id="119" creationId="{00000000-0000-0000-0000-000000000000}"/>
          </ac:cxnSpMkLst>
        </pc:cxnChg>
        <pc:cxnChg chg="del mod">
          <ac:chgData name="Krishna Teja" userId="oUNonmEOejJQ2eHDBtkCwvmwVWOAAa9mHqwW/pRfBN0=" providerId="None" clId="Web-{E93CB942-18FC-459E-B53F-6F066910B572}" dt="2024-10-29T14:14:45.906" v="77"/>
          <ac:cxnSpMkLst>
            <pc:docMk/>
            <pc:sldMk cId="0" sldId="258"/>
            <ac:cxnSpMk id="121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5:09" v="91" actId="1076"/>
          <ac:cxnSpMkLst>
            <pc:docMk/>
            <pc:sldMk cId="0" sldId="258"/>
            <ac:cxnSpMk id="125" creationId="{00000000-0000-0000-0000-000000000000}"/>
          </ac:cxnSpMkLst>
        </pc:cxnChg>
        <pc:cxnChg chg="mod ord">
          <ac:chgData name="Krishna Teja" userId="oUNonmEOejJQ2eHDBtkCwvmwVWOAAa9mHqwW/pRfBN0=" providerId="None" clId="Web-{E93CB942-18FC-459E-B53F-6F066910B572}" dt="2024-10-29T14:31:03.807" v="248"/>
          <ac:cxnSpMkLst>
            <pc:docMk/>
            <pc:sldMk cId="0" sldId="258"/>
            <ac:cxnSpMk id="126" creationId="{00000000-0000-0000-0000-000000000000}"/>
          </ac:cxnSpMkLst>
        </pc:cxnChg>
        <pc:cxnChg chg="del mod">
          <ac:chgData name="Krishna Teja" userId="oUNonmEOejJQ2eHDBtkCwvmwVWOAAa9mHqwW/pRfBN0=" providerId="None" clId="Web-{E93CB942-18FC-459E-B53F-6F066910B572}" dt="2024-10-29T14:14:47.375" v="78"/>
          <ac:cxnSpMkLst>
            <pc:docMk/>
            <pc:sldMk cId="0" sldId="258"/>
            <ac:cxnSpMk id="128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5:15.344" v="98" actId="1076"/>
          <ac:cxnSpMkLst>
            <pc:docMk/>
            <pc:sldMk cId="0" sldId="258"/>
            <ac:cxnSpMk id="132" creationId="{00000000-0000-0000-0000-000000000000}"/>
          </ac:cxnSpMkLst>
        </pc:cxnChg>
        <pc:cxnChg chg="mod ord">
          <ac:chgData name="Krishna Teja" userId="oUNonmEOejJQ2eHDBtkCwvmwVWOAAa9mHqwW/pRfBN0=" providerId="None" clId="Web-{E93CB942-18FC-459E-B53F-6F066910B572}" dt="2024-10-29T14:31:10.792" v="250"/>
          <ac:cxnSpMkLst>
            <pc:docMk/>
            <pc:sldMk cId="0" sldId="258"/>
            <ac:cxnSpMk id="133" creationId="{00000000-0000-0000-0000-000000000000}"/>
          </ac:cxnSpMkLst>
        </pc:cxnChg>
        <pc:cxnChg chg="del mod">
          <ac:chgData name="Krishna Teja" userId="oUNonmEOejJQ2eHDBtkCwvmwVWOAAa9mHqwW/pRfBN0=" providerId="None" clId="Web-{E93CB942-18FC-459E-B53F-6F066910B572}" dt="2024-10-29T14:14:51.469" v="79"/>
          <ac:cxnSpMkLst>
            <pc:docMk/>
            <pc:sldMk cId="0" sldId="258"/>
            <ac:cxnSpMk id="135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5:15.469" v="104" actId="1076"/>
          <ac:cxnSpMkLst>
            <pc:docMk/>
            <pc:sldMk cId="0" sldId="258"/>
            <ac:cxnSpMk id="139" creationId="{00000000-0000-0000-0000-000000000000}"/>
          </ac:cxnSpMkLst>
        </pc:cxnChg>
        <pc:cxnChg chg="mod ord">
          <ac:chgData name="Krishna Teja" userId="oUNonmEOejJQ2eHDBtkCwvmwVWOAAa9mHqwW/pRfBN0=" providerId="None" clId="Web-{E93CB942-18FC-459E-B53F-6F066910B572}" dt="2024-10-29T14:31:16.120" v="252"/>
          <ac:cxnSpMkLst>
            <pc:docMk/>
            <pc:sldMk cId="0" sldId="258"/>
            <ac:cxnSpMk id="140" creationId="{00000000-0000-0000-0000-000000000000}"/>
          </ac:cxnSpMkLst>
        </pc:cxnChg>
        <pc:cxnChg chg="del mod">
          <ac:chgData name="Krishna Teja" userId="oUNonmEOejJQ2eHDBtkCwvmwVWOAAa9mHqwW/pRfBN0=" providerId="None" clId="Web-{E93CB942-18FC-459E-B53F-6F066910B572}" dt="2024-10-29T14:14:54.016" v="80"/>
          <ac:cxnSpMkLst>
            <pc:docMk/>
            <pc:sldMk cId="0" sldId="258"/>
            <ac:cxnSpMk id="142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3:39.235" v="57" actId="1076"/>
          <ac:cxnSpMkLst>
            <pc:docMk/>
            <pc:sldMk cId="0" sldId="258"/>
            <ac:cxnSpMk id="147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3:39.251" v="58" actId="1076"/>
          <ac:cxnSpMkLst>
            <pc:docMk/>
            <pc:sldMk cId="0" sldId="258"/>
            <ac:cxnSpMk id="148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3:39.516" v="60" actId="1076"/>
          <ac:cxnSpMkLst>
            <pc:docMk/>
            <pc:sldMk cId="0" sldId="258"/>
            <ac:cxnSpMk id="150" creationId="{00000000-0000-0000-0000-000000000000}"/>
          </ac:cxnSpMkLst>
        </pc:cxnChg>
        <pc:cxnChg chg="mod">
          <ac:chgData name="Krishna Teja" userId="oUNonmEOejJQ2eHDBtkCwvmwVWOAAa9mHqwW/pRfBN0=" providerId="None" clId="Web-{E93CB942-18FC-459E-B53F-6F066910B572}" dt="2024-10-29T14:13:55.938" v="66" actId="14100"/>
          <ac:cxnSpMkLst>
            <pc:docMk/>
            <pc:sldMk cId="0" sldId="258"/>
            <ac:cxnSpMk id="151" creationId="{00000000-0000-0000-0000-000000000000}"/>
          </ac:cxnSpMkLst>
        </pc:cxnChg>
      </pc:sldChg>
      <pc:sldChg chg="del">
        <pc:chgData name="Krishna Teja" userId="oUNonmEOejJQ2eHDBtkCwvmwVWOAAa9mHqwW/pRfBN0=" providerId="None" clId="Web-{E93CB942-18FC-459E-B53F-6F066910B572}" dt="2024-10-29T14:17:49.202" v="118"/>
        <pc:sldMkLst>
          <pc:docMk/>
          <pc:sldMk cId="0" sldId="263"/>
        </pc:sldMkLst>
      </pc:sldChg>
      <pc:sldChg chg="del">
        <pc:chgData name="Krishna Teja" userId="oUNonmEOejJQ2eHDBtkCwvmwVWOAAa9mHqwW/pRfBN0=" providerId="None" clId="Web-{E93CB942-18FC-459E-B53F-6F066910B572}" dt="2024-10-29T14:17:49.187" v="117"/>
        <pc:sldMkLst>
          <pc:docMk/>
          <pc:sldMk cId="0" sldId="264"/>
        </pc:sldMkLst>
      </pc:sldChg>
      <pc:sldChg chg="del">
        <pc:chgData name="Krishna Teja" userId="oUNonmEOejJQ2eHDBtkCwvmwVWOAAa9mHqwW/pRfBN0=" providerId="None" clId="Web-{E93CB942-18FC-459E-B53F-6F066910B572}" dt="2024-10-29T14:17:49.171" v="116"/>
        <pc:sldMkLst>
          <pc:docMk/>
          <pc:sldMk cId="0" sldId="265"/>
        </pc:sldMkLst>
      </pc:sldChg>
      <pc:sldChg chg="del">
        <pc:chgData name="Krishna Teja" userId="oUNonmEOejJQ2eHDBtkCwvmwVWOAAa9mHqwW/pRfBN0=" providerId="None" clId="Web-{E93CB942-18FC-459E-B53F-6F066910B572}" dt="2024-10-29T14:17:50.968" v="119"/>
        <pc:sldMkLst>
          <pc:docMk/>
          <pc:sldMk cId="0" sldId="266"/>
        </pc:sldMkLst>
      </pc:sldChg>
      <pc:sldChg chg="del">
        <pc:chgData name="Krishna Teja" userId="oUNonmEOejJQ2eHDBtkCwvmwVWOAAa9mHqwW/pRfBN0=" providerId="None" clId="Web-{E93CB942-18FC-459E-B53F-6F066910B572}" dt="2024-10-29T14:17:52.265" v="120"/>
        <pc:sldMkLst>
          <pc:docMk/>
          <pc:sldMk cId="0" sldId="267"/>
        </pc:sldMkLst>
      </pc:sldChg>
      <pc:sldChg chg="del">
        <pc:chgData name="Krishna Teja" userId="oUNonmEOejJQ2eHDBtkCwvmwVWOAAa9mHqwW/pRfBN0=" providerId="None" clId="Web-{E93CB942-18FC-459E-B53F-6F066910B572}" dt="2024-10-29T14:17:54.265" v="121"/>
        <pc:sldMkLst>
          <pc:docMk/>
          <pc:sldMk cId="0" sldId="268"/>
        </pc:sldMkLst>
      </pc:sldChg>
      <pc:sldChg chg="del">
        <pc:chgData name="Krishna Teja" userId="oUNonmEOejJQ2eHDBtkCwvmwVWOAAa9mHqwW/pRfBN0=" providerId="None" clId="Web-{E93CB942-18FC-459E-B53F-6F066910B572}" dt="2024-10-29T14:17:56.577" v="122"/>
        <pc:sldMkLst>
          <pc:docMk/>
          <pc:sldMk cId="0" sldId="269"/>
        </pc:sldMkLst>
      </pc:sldChg>
      <pc:sldChg chg="modSp">
        <pc:chgData name="Krishna Teja" userId="oUNonmEOejJQ2eHDBtkCwvmwVWOAAa9mHqwW/pRfBN0=" providerId="None" clId="Web-{E93CB942-18FC-459E-B53F-6F066910B572}" dt="2024-10-29T15:40:12.847" v="499" actId="20577"/>
        <pc:sldMkLst>
          <pc:docMk/>
          <pc:sldMk cId="1062308441" sldId="275"/>
        </pc:sldMkLst>
        <pc:spChg chg="mod">
          <ac:chgData name="Krishna Teja" userId="oUNonmEOejJQ2eHDBtkCwvmwVWOAAa9mHqwW/pRfBN0=" providerId="None" clId="Web-{E93CB942-18FC-459E-B53F-6F066910B572}" dt="2024-10-29T15:40:12.847" v="499" actId="20577"/>
          <ac:spMkLst>
            <pc:docMk/>
            <pc:sldMk cId="1062308441" sldId="275"/>
            <ac:spMk id="3" creationId="{38799578-0E40-E4B7-BD06-4955AE4A5CB4}"/>
          </ac:spMkLst>
        </pc:spChg>
        <pc:spChg chg="mod">
          <ac:chgData name="Krishna Teja" userId="oUNonmEOejJQ2eHDBtkCwvmwVWOAAa9mHqwW/pRfBN0=" providerId="None" clId="Web-{E93CB942-18FC-459E-B53F-6F066910B572}" dt="2024-10-29T14:32:30.057" v="258" actId="20577"/>
          <ac:spMkLst>
            <pc:docMk/>
            <pc:sldMk cId="1062308441" sldId="275"/>
            <ac:spMk id="7" creationId="{BE9D23E8-24D4-B0E7-C479-4E171418C758}"/>
          </ac:spMkLst>
        </pc:spChg>
      </pc:sldChg>
      <pc:sldChg chg="addSp modSp">
        <pc:chgData name="Krishna Teja" userId="oUNonmEOejJQ2eHDBtkCwvmwVWOAAa9mHqwW/pRfBN0=" providerId="None" clId="Web-{E93CB942-18FC-459E-B53F-6F066910B572}" dt="2024-10-29T22:58:17.006" v="3478" actId="20577"/>
        <pc:sldMkLst>
          <pc:docMk/>
          <pc:sldMk cId="3683980194" sldId="277"/>
        </pc:sldMkLst>
        <pc:spChg chg="add mod">
          <ac:chgData name="Krishna Teja" userId="oUNonmEOejJQ2eHDBtkCwvmwVWOAAa9mHqwW/pRfBN0=" providerId="None" clId="Web-{E93CB942-18FC-459E-B53F-6F066910B572}" dt="2024-10-29T22:58:17.006" v="3478" actId="20577"/>
          <ac:spMkLst>
            <pc:docMk/>
            <pc:sldMk cId="3683980194" sldId="277"/>
            <ac:spMk id="3" creationId="{F2C19E89-99B9-7A27-00E8-8689D84C0A1E}"/>
          </ac:spMkLst>
        </pc:spChg>
        <pc:spChg chg="mod">
          <ac:chgData name="Krishna Teja" userId="oUNonmEOejJQ2eHDBtkCwvmwVWOAAa9mHqwW/pRfBN0=" providerId="None" clId="Web-{E93CB942-18FC-459E-B53F-6F066910B572}" dt="2024-10-29T17:45:23.531" v="1048" actId="20577"/>
          <ac:spMkLst>
            <pc:docMk/>
            <pc:sldMk cId="3683980194" sldId="277"/>
            <ac:spMk id="5" creationId="{502930E9-809E-A354-2F5A-EF1073739117}"/>
          </ac:spMkLst>
        </pc:spChg>
      </pc:sldChg>
      <pc:sldChg chg="addSp delSp modSp">
        <pc:chgData name="Krishna Teja" userId="oUNonmEOejJQ2eHDBtkCwvmwVWOAAa9mHqwW/pRfBN0=" providerId="None" clId="Web-{E93CB942-18FC-459E-B53F-6F066910B572}" dt="2024-10-29T22:59:56.067" v="3503" actId="1076"/>
        <pc:sldMkLst>
          <pc:docMk/>
          <pc:sldMk cId="2059468494" sldId="278"/>
        </pc:sldMkLst>
        <pc:spChg chg="add mod">
          <ac:chgData name="Krishna Teja" userId="oUNonmEOejJQ2eHDBtkCwvmwVWOAAa9mHqwW/pRfBN0=" providerId="None" clId="Web-{E93CB942-18FC-459E-B53F-6F066910B572}" dt="2024-10-29T22:59:56.067" v="3503" actId="1076"/>
          <ac:spMkLst>
            <pc:docMk/>
            <pc:sldMk cId="2059468494" sldId="278"/>
            <ac:spMk id="3" creationId="{37CC1E1D-98A4-640E-7F5E-A5D1633F5319}"/>
          </ac:spMkLst>
        </pc:spChg>
        <pc:spChg chg="mod">
          <ac:chgData name="Krishna Teja" userId="oUNonmEOejJQ2eHDBtkCwvmwVWOAAa9mHqwW/pRfBN0=" providerId="None" clId="Web-{E93CB942-18FC-459E-B53F-6F066910B572}" dt="2024-10-29T18:26:47.630" v="1331" actId="1076"/>
          <ac:spMkLst>
            <pc:docMk/>
            <pc:sldMk cId="2059468494" sldId="278"/>
            <ac:spMk id="7" creationId="{143799CB-8547-D10F-4EDA-B1FDE2DFBF7D}"/>
          </ac:spMkLst>
        </pc:spChg>
        <pc:picChg chg="del">
          <ac:chgData name="Krishna Teja" userId="oUNonmEOejJQ2eHDBtkCwvmwVWOAAa9mHqwW/pRfBN0=" providerId="None" clId="Web-{E93CB942-18FC-459E-B53F-6F066910B572}" dt="2024-10-29T17:53:07.948" v="1138"/>
          <ac:picMkLst>
            <pc:docMk/>
            <pc:sldMk cId="2059468494" sldId="278"/>
            <ac:picMk id="3" creationId="{90BFAC22-455D-D988-6AB4-906CCD35BD7C}"/>
          </ac:picMkLst>
        </pc:picChg>
        <pc:picChg chg="add mod modCrop">
          <ac:chgData name="Krishna Teja" userId="oUNonmEOejJQ2eHDBtkCwvmwVWOAAa9mHqwW/pRfBN0=" providerId="None" clId="Web-{E93CB942-18FC-459E-B53F-6F066910B572}" dt="2024-10-29T17:53:56.072" v="1158" actId="1076"/>
          <ac:picMkLst>
            <pc:docMk/>
            <pc:sldMk cId="2059468494" sldId="278"/>
            <ac:picMk id="4" creationId="{E1EFE3D5-F3A7-936B-E0E7-C125E54EB49D}"/>
          </ac:picMkLst>
        </pc:picChg>
        <pc:picChg chg="add mod modCrop">
          <ac:chgData name="Krishna Teja" userId="oUNonmEOejJQ2eHDBtkCwvmwVWOAAa9mHqwW/pRfBN0=" providerId="None" clId="Web-{E93CB942-18FC-459E-B53F-6F066910B572}" dt="2024-10-29T17:53:53.588" v="1157" actId="14100"/>
          <ac:picMkLst>
            <pc:docMk/>
            <pc:sldMk cId="2059468494" sldId="278"/>
            <ac:picMk id="5" creationId="{64D65D4D-644B-9ED5-1D6B-ED8100ECB5A7}"/>
          </ac:picMkLst>
        </pc:picChg>
        <pc:picChg chg="del mod">
          <ac:chgData name="Krishna Teja" userId="oUNonmEOejJQ2eHDBtkCwvmwVWOAAa9mHqwW/pRfBN0=" providerId="None" clId="Web-{E93CB942-18FC-459E-B53F-6F066910B572}" dt="2024-10-29T17:52:12.198" v="1131"/>
          <ac:picMkLst>
            <pc:docMk/>
            <pc:sldMk cId="2059468494" sldId="278"/>
            <ac:picMk id="6" creationId="{D7BAEE06-9E9C-AD10-4ADC-ECCA506C9C37}"/>
          </ac:picMkLst>
        </pc:picChg>
      </pc:sldChg>
      <pc:sldChg chg="addSp modSp">
        <pc:chgData name="Krishna Teja" userId="oUNonmEOejJQ2eHDBtkCwvmwVWOAAa9mHqwW/pRfBN0=" providerId="None" clId="Web-{E93CB942-18FC-459E-B53F-6F066910B572}" dt="2024-10-29T22:54:35.085" v="3446" actId="1076"/>
        <pc:sldMkLst>
          <pc:docMk/>
          <pc:sldMk cId="3713527404" sldId="279"/>
        </pc:sldMkLst>
        <pc:spChg chg="mod">
          <ac:chgData name="Krishna Teja" userId="oUNonmEOejJQ2eHDBtkCwvmwVWOAAa9mHqwW/pRfBN0=" providerId="None" clId="Web-{E93CB942-18FC-459E-B53F-6F066910B572}" dt="2024-10-29T14:22:19.310" v="135" actId="1076"/>
          <ac:spMkLst>
            <pc:docMk/>
            <pc:sldMk cId="3713527404" sldId="279"/>
            <ac:spMk id="2" creationId="{EC148ABC-CE47-354C-152B-CA39D37323A3}"/>
          </ac:spMkLst>
        </pc:spChg>
        <pc:spChg chg="add mod">
          <ac:chgData name="Krishna Teja" userId="oUNonmEOejJQ2eHDBtkCwvmwVWOAAa9mHqwW/pRfBN0=" providerId="None" clId="Web-{E93CB942-18FC-459E-B53F-6F066910B572}" dt="2024-10-29T22:54:02.648" v="3440" actId="1076"/>
          <ac:spMkLst>
            <pc:docMk/>
            <pc:sldMk cId="3713527404" sldId="279"/>
            <ac:spMk id="3" creationId="{936F2D6F-117A-3581-685F-E610842C0D92}"/>
          </ac:spMkLst>
        </pc:spChg>
        <pc:spChg chg="add mod">
          <ac:chgData name="Krishna Teja" userId="oUNonmEOejJQ2eHDBtkCwvmwVWOAAa9mHqwW/pRfBN0=" providerId="None" clId="Web-{E93CB942-18FC-459E-B53F-6F066910B572}" dt="2024-10-29T22:54:35.085" v="3446" actId="1076"/>
          <ac:spMkLst>
            <pc:docMk/>
            <pc:sldMk cId="3713527404" sldId="279"/>
            <ac:spMk id="4" creationId="{6BF37140-60C0-E24F-802A-8FE23A3C4290}"/>
          </ac:spMkLst>
        </pc:spChg>
        <pc:picChg chg="mod">
          <ac:chgData name="Krishna Teja" userId="oUNonmEOejJQ2eHDBtkCwvmwVWOAAa9mHqwW/pRfBN0=" providerId="None" clId="Web-{E93CB942-18FC-459E-B53F-6F066910B572}" dt="2024-10-29T22:54:04.445" v="3441" actId="1076"/>
          <ac:picMkLst>
            <pc:docMk/>
            <pc:sldMk cId="3713527404" sldId="279"/>
            <ac:picMk id="20" creationId="{F0286307-5D07-8047-5012-D13EB486738C}"/>
          </ac:picMkLst>
        </pc:picChg>
        <pc:picChg chg="mod">
          <ac:chgData name="Krishna Teja" userId="oUNonmEOejJQ2eHDBtkCwvmwVWOAAa9mHqwW/pRfBN0=" providerId="None" clId="Web-{E93CB942-18FC-459E-B53F-6F066910B572}" dt="2024-10-29T22:54:00.710" v="3439" actId="1076"/>
          <ac:picMkLst>
            <pc:docMk/>
            <pc:sldMk cId="3713527404" sldId="279"/>
            <ac:picMk id="21" creationId="{C1C1FE93-4853-4E7C-43B9-5CFFB308340A}"/>
          </ac:picMkLst>
        </pc:picChg>
      </pc:sldChg>
      <pc:sldChg chg="addSp modSp">
        <pc:chgData name="Krishna Teja" userId="oUNonmEOejJQ2eHDBtkCwvmwVWOAAa9mHqwW/pRfBN0=" providerId="None" clId="Web-{E93CB942-18FC-459E-B53F-6F066910B572}" dt="2024-10-29T19:36:07.311" v="2031" actId="20577"/>
        <pc:sldMkLst>
          <pc:docMk/>
          <pc:sldMk cId="2132901147" sldId="280"/>
        </pc:sldMkLst>
        <pc:spChg chg="mod">
          <ac:chgData name="Krishna Teja" userId="oUNonmEOejJQ2eHDBtkCwvmwVWOAAa9mHqwW/pRfBN0=" providerId="None" clId="Web-{E93CB942-18FC-459E-B53F-6F066910B572}" dt="2024-10-29T18:38:18.217" v="1456" actId="1076"/>
          <ac:spMkLst>
            <pc:docMk/>
            <pc:sldMk cId="2132901147" sldId="280"/>
            <ac:spMk id="2" creationId="{EC148ABC-CE47-354C-152B-CA39D37323A3}"/>
          </ac:spMkLst>
        </pc:spChg>
        <pc:spChg chg="add mod">
          <ac:chgData name="Krishna Teja" userId="oUNonmEOejJQ2eHDBtkCwvmwVWOAAa9mHqwW/pRfBN0=" providerId="None" clId="Web-{E93CB942-18FC-459E-B53F-6F066910B572}" dt="2024-10-29T19:36:07.311" v="2031" actId="20577"/>
          <ac:spMkLst>
            <pc:docMk/>
            <pc:sldMk cId="2132901147" sldId="280"/>
            <ac:spMk id="3" creationId="{6F0670B4-11AD-31AF-0ADA-F04A09561BB3}"/>
          </ac:spMkLst>
        </pc:spChg>
        <pc:picChg chg="mod">
          <ac:chgData name="Krishna Teja" userId="oUNonmEOejJQ2eHDBtkCwvmwVWOAAa9mHqwW/pRfBN0=" providerId="None" clId="Web-{E93CB942-18FC-459E-B53F-6F066910B572}" dt="2024-10-29T19:17:59.664" v="1931" actId="1076"/>
          <ac:picMkLst>
            <pc:docMk/>
            <pc:sldMk cId="2132901147" sldId="280"/>
            <ac:picMk id="6" creationId="{6CF90BEA-1BFF-45A9-E825-29744B3DBB26}"/>
          </ac:picMkLst>
        </pc:picChg>
      </pc:sldChg>
      <pc:sldChg chg="del">
        <pc:chgData name="Krishna Teja" userId="oUNonmEOejJQ2eHDBtkCwvmwVWOAAa9mHqwW/pRfBN0=" providerId="None" clId="Web-{E93CB942-18FC-459E-B53F-6F066910B572}" dt="2024-10-29T14:04:45.535" v="0"/>
        <pc:sldMkLst>
          <pc:docMk/>
          <pc:sldMk cId="3965654313" sldId="281"/>
        </pc:sldMkLst>
      </pc:sldChg>
      <pc:sldChg chg="modSp">
        <pc:chgData name="Krishna Teja" userId="oUNonmEOejJQ2eHDBtkCwvmwVWOAAa9mHqwW/pRfBN0=" providerId="None" clId="Web-{E93CB942-18FC-459E-B53F-6F066910B572}" dt="2024-10-29T22:53:49.070" v="3437" actId="1076"/>
        <pc:sldMkLst>
          <pc:docMk/>
          <pc:sldMk cId="2515965387" sldId="282"/>
        </pc:sldMkLst>
        <pc:spChg chg="mod">
          <ac:chgData name="Krishna Teja" userId="oUNonmEOejJQ2eHDBtkCwvmwVWOAAa9mHqwW/pRfBN0=" providerId="None" clId="Web-{E93CB942-18FC-459E-B53F-6F066910B572}" dt="2024-10-29T15:07:42.562" v="450"/>
          <ac:spMkLst>
            <pc:docMk/>
            <pc:sldMk cId="2515965387" sldId="282"/>
            <ac:spMk id="3" creationId="{CF1C7AEB-0554-5CFF-6616-EB850387702C}"/>
          </ac:spMkLst>
        </pc:spChg>
        <pc:spChg chg="mod">
          <ac:chgData name="Krishna Teja" userId="oUNonmEOejJQ2eHDBtkCwvmwVWOAAa9mHqwW/pRfBN0=" providerId="None" clId="Web-{E93CB942-18FC-459E-B53F-6F066910B572}" dt="2024-10-29T15:07:42.562" v="451"/>
          <ac:spMkLst>
            <pc:docMk/>
            <pc:sldMk cId="2515965387" sldId="282"/>
            <ac:spMk id="5" creationId="{578FF632-D9CE-197F-D38B-5CBB65170BAC}"/>
          </ac:spMkLst>
        </pc:spChg>
        <pc:spChg chg="mod">
          <ac:chgData name="Krishna Teja" userId="oUNonmEOejJQ2eHDBtkCwvmwVWOAAa9mHqwW/pRfBN0=" providerId="None" clId="Web-{E93CB942-18FC-459E-B53F-6F066910B572}" dt="2024-10-29T15:07:42.562" v="452"/>
          <ac:spMkLst>
            <pc:docMk/>
            <pc:sldMk cId="2515965387" sldId="282"/>
            <ac:spMk id="6" creationId="{8C77B5AE-1486-71BB-62B8-DEFFDABDA444}"/>
          </ac:spMkLst>
        </pc:spChg>
        <pc:spChg chg="mod">
          <ac:chgData name="Krishna Teja" userId="oUNonmEOejJQ2eHDBtkCwvmwVWOAAa9mHqwW/pRfBN0=" providerId="None" clId="Web-{E93CB942-18FC-459E-B53F-6F066910B572}" dt="2024-10-29T15:07:42.609" v="453"/>
          <ac:spMkLst>
            <pc:docMk/>
            <pc:sldMk cId="2515965387" sldId="282"/>
            <ac:spMk id="9" creationId="{9D90786A-C26C-4554-26A7-5315924AEFB8}"/>
          </ac:spMkLst>
        </pc:spChg>
        <pc:picChg chg="mod">
          <ac:chgData name="Krishna Teja" userId="oUNonmEOejJQ2eHDBtkCwvmwVWOAAa9mHqwW/pRfBN0=" providerId="None" clId="Web-{E93CB942-18FC-459E-B53F-6F066910B572}" dt="2024-10-29T22:53:49.070" v="3437" actId="1076"/>
          <ac:picMkLst>
            <pc:docMk/>
            <pc:sldMk cId="2515965387" sldId="282"/>
            <ac:picMk id="4" creationId="{40D6CC70-C958-5AAB-F01C-44C8EAE23C56}"/>
          </ac:picMkLst>
        </pc:picChg>
      </pc:sldChg>
      <pc:sldChg chg="addSp modSp add del">
        <pc:chgData name="Krishna Teja" userId="oUNonmEOejJQ2eHDBtkCwvmwVWOAAa9mHqwW/pRfBN0=" providerId="None" clId="Web-{E93CB942-18FC-459E-B53F-6F066910B572}" dt="2024-10-29T23:01:43.536" v="3514" actId="1076"/>
        <pc:sldMkLst>
          <pc:docMk/>
          <pc:sldMk cId="3760930691" sldId="283"/>
        </pc:sldMkLst>
        <pc:spChg chg="add mod">
          <ac:chgData name="Krishna Teja" userId="oUNonmEOejJQ2eHDBtkCwvmwVWOAAa9mHqwW/pRfBN0=" providerId="None" clId="Web-{E93CB942-18FC-459E-B53F-6F066910B572}" dt="2024-10-29T18:29:49.191" v="1412" actId="20577"/>
          <ac:spMkLst>
            <pc:docMk/>
            <pc:sldMk cId="3760930691" sldId="283"/>
            <ac:spMk id="3" creationId="{E92AE912-F402-6E54-9B3F-3BD9715598BC}"/>
          </ac:spMkLst>
        </pc:spChg>
        <pc:spChg chg="add mod">
          <ac:chgData name="Krishna Teja" userId="oUNonmEOejJQ2eHDBtkCwvmwVWOAAa9mHqwW/pRfBN0=" providerId="None" clId="Web-{E93CB942-18FC-459E-B53F-6F066910B572}" dt="2024-10-29T23:01:43.536" v="3514" actId="1076"/>
          <ac:spMkLst>
            <pc:docMk/>
            <pc:sldMk cId="3760930691" sldId="283"/>
            <ac:spMk id="5" creationId="{FFFE55A9-CAB2-E513-71D7-62EE958F0155}"/>
          </ac:spMkLst>
        </pc:spChg>
        <pc:picChg chg="mod">
          <ac:chgData name="Krishna Teja" userId="oUNonmEOejJQ2eHDBtkCwvmwVWOAAa9mHqwW/pRfBN0=" providerId="None" clId="Web-{E93CB942-18FC-459E-B53F-6F066910B572}" dt="2024-10-29T20:51:36.492" v="2116" actId="1076"/>
          <ac:picMkLst>
            <pc:docMk/>
            <pc:sldMk cId="3760930691" sldId="283"/>
            <ac:picMk id="4" creationId="{2B0E4E54-2A9E-970B-F018-9B0C908B2663}"/>
          </ac:picMkLst>
        </pc:picChg>
      </pc:sldChg>
      <pc:sldChg chg="addSp delSp modSp">
        <pc:chgData name="Krishna Teja" userId="oUNonmEOejJQ2eHDBtkCwvmwVWOAAa9mHqwW/pRfBN0=" providerId="None" clId="Web-{E93CB942-18FC-459E-B53F-6F066910B572}" dt="2024-10-29T22:40:03.090" v="3319" actId="20577"/>
        <pc:sldMkLst>
          <pc:docMk/>
          <pc:sldMk cId="2362299441" sldId="284"/>
        </pc:sldMkLst>
        <pc:spChg chg="mod">
          <ac:chgData name="Krishna Teja" userId="oUNonmEOejJQ2eHDBtkCwvmwVWOAAa9mHqwW/pRfBN0=" providerId="None" clId="Web-{E93CB942-18FC-459E-B53F-6F066910B572}" dt="2024-10-29T21:50:09.709" v="3202" actId="1076"/>
          <ac:spMkLst>
            <pc:docMk/>
            <pc:sldMk cId="2362299441" sldId="284"/>
            <ac:spMk id="2" creationId="{996BC21E-9F9C-1201-5A57-A90FF4DA6B02}"/>
          </ac:spMkLst>
        </pc:spChg>
        <pc:spChg chg="add mod">
          <ac:chgData name="Krishna Teja" userId="oUNonmEOejJQ2eHDBtkCwvmwVWOAAa9mHqwW/pRfBN0=" providerId="None" clId="Web-{E93CB942-18FC-459E-B53F-6F066910B572}" dt="2024-10-29T22:40:03.090" v="3319" actId="20577"/>
          <ac:spMkLst>
            <pc:docMk/>
            <pc:sldMk cId="2362299441" sldId="284"/>
            <ac:spMk id="5" creationId="{4C68ABCE-E514-630C-F81B-C6B57403C4E1}"/>
          </ac:spMkLst>
        </pc:spChg>
        <pc:grpChg chg="mod">
          <ac:chgData name="Krishna Teja" userId="oUNonmEOejJQ2eHDBtkCwvmwVWOAAa9mHqwW/pRfBN0=" providerId="None" clId="Web-{E93CB942-18FC-459E-B53F-6F066910B572}" dt="2024-10-29T21:50:15.240" v="3205" actId="1076"/>
          <ac:grpSpMkLst>
            <pc:docMk/>
            <pc:sldMk cId="2362299441" sldId="284"/>
            <ac:grpSpMk id="8" creationId="{290BD0CB-01B6-A128-4C55-E76AFBB3C9A0}"/>
          </ac:grpSpMkLst>
        </pc:grpChg>
        <pc:graphicFrameChg chg="add mod modGraphic">
          <ac:chgData name="Krishna Teja" userId="oUNonmEOejJQ2eHDBtkCwvmwVWOAAa9mHqwW/pRfBN0=" providerId="None" clId="Web-{E93CB942-18FC-459E-B53F-6F066910B572}" dt="2024-10-29T22:39:39.622" v="3304" actId="1076"/>
          <ac:graphicFrameMkLst>
            <pc:docMk/>
            <pc:sldMk cId="2362299441" sldId="284"/>
            <ac:graphicFrameMk id="3" creationId="{87451D4B-7AB5-00EA-4297-05FB7EDF8C96}"/>
          </ac:graphicFrameMkLst>
        </pc:graphicFrameChg>
        <pc:picChg chg="del mod">
          <ac:chgData name="Krishna Teja" userId="oUNonmEOejJQ2eHDBtkCwvmwVWOAAa9mHqwW/pRfBN0=" providerId="None" clId="Web-{E93CB942-18FC-459E-B53F-6F066910B572}" dt="2024-10-29T20:51:55.242" v="2117"/>
          <ac:picMkLst>
            <pc:docMk/>
            <pc:sldMk cId="2362299441" sldId="284"/>
            <ac:picMk id="3" creationId="{CA3A58FF-3ED5-0EAB-F457-001FBA1C4846}"/>
          </ac:picMkLst>
        </pc:picChg>
        <pc:picChg chg="mod">
          <ac:chgData name="Krishna Teja" userId="oUNonmEOejJQ2eHDBtkCwvmwVWOAAa9mHqwW/pRfBN0=" providerId="None" clId="Web-{E93CB942-18FC-459E-B53F-6F066910B572}" dt="2024-10-29T21:50:15.209" v="3204" actId="1076"/>
          <ac:picMkLst>
            <pc:docMk/>
            <pc:sldMk cId="2362299441" sldId="284"/>
            <ac:picMk id="4" creationId="{9F5ECE9C-E4F8-35B0-9C3F-5494E09BC85B}"/>
          </ac:picMkLst>
        </pc:picChg>
        <pc:picChg chg="mod">
          <ac:chgData name="Krishna Teja" userId="oUNonmEOejJQ2eHDBtkCwvmwVWOAAa9mHqwW/pRfBN0=" providerId="None" clId="Web-{E93CB942-18FC-459E-B53F-6F066910B572}" dt="2024-10-29T21:50:15.256" v="3206" actId="1076"/>
          <ac:picMkLst>
            <pc:docMk/>
            <pc:sldMk cId="2362299441" sldId="284"/>
            <ac:picMk id="9" creationId="{D9D2A7E5-6166-AE83-47BD-529C1752D54E}"/>
          </ac:picMkLst>
        </pc:picChg>
        <pc:picChg chg="mod">
          <ac:chgData name="Krishna Teja" userId="oUNonmEOejJQ2eHDBtkCwvmwVWOAAa9mHqwW/pRfBN0=" providerId="None" clId="Web-{E93CB942-18FC-459E-B53F-6F066910B572}" dt="2024-10-29T21:50:15.271" v="3207" actId="1076"/>
          <ac:picMkLst>
            <pc:docMk/>
            <pc:sldMk cId="2362299441" sldId="284"/>
            <ac:picMk id="10" creationId="{D22479B1-F3F6-5EC2-3793-759154E58B36}"/>
          </ac:picMkLst>
        </pc:picChg>
      </pc:sldChg>
      <pc:sldChg chg="addSp delSp modSp ord addAnim delAnim">
        <pc:chgData name="Krishna Teja" userId="oUNonmEOejJQ2eHDBtkCwvmwVWOAAa9mHqwW/pRfBN0=" providerId="None" clId="Web-{E93CB942-18FC-459E-B53F-6F066910B572}" dt="2024-10-29T21:44:09.304" v="2491" actId="1076"/>
        <pc:sldMkLst>
          <pc:docMk/>
          <pc:sldMk cId="3673708804" sldId="288"/>
        </pc:sldMkLst>
        <pc:spChg chg="add mod">
          <ac:chgData name="Krishna Teja" userId="oUNonmEOejJQ2eHDBtkCwvmwVWOAAa9mHqwW/pRfBN0=" providerId="None" clId="Web-{E93CB942-18FC-459E-B53F-6F066910B572}" dt="2024-10-29T19:40:10.153" v="2061" actId="1076"/>
          <ac:spMkLst>
            <pc:docMk/>
            <pc:sldMk cId="3673708804" sldId="288"/>
            <ac:spMk id="2" creationId="{06CAE7FD-652D-0E9C-788F-E1A915767785}"/>
          </ac:spMkLst>
        </pc:spChg>
        <pc:spChg chg="mod">
          <ac:chgData name="Krishna Teja" userId="oUNonmEOejJQ2eHDBtkCwvmwVWOAAa9mHqwW/pRfBN0=" providerId="None" clId="Web-{E93CB942-18FC-459E-B53F-6F066910B572}" dt="2024-10-29T19:40:02.153" v="2060" actId="14100"/>
          <ac:spMkLst>
            <pc:docMk/>
            <pc:sldMk cId="3673708804" sldId="288"/>
            <ac:spMk id="3" creationId="{44B819BE-16B5-EDAB-2C5B-2A194731504C}"/>
          </ac:spMkLst>
        </pc:spChg>
        <pc:picChg chg="add mod modCrop">
          <ac:chgData name="Krishna Teja" userId="oUNonmEOejJQ2eHDBtkCwvmwVWOAAa9mHqwW/pRfBN0=" providerId="None" clId="Web-{E93CB942-18FC-459E-B53F-6F066910B572}" dt="2024-10-29T19:41:51.027" v="2068" actId="1076"/>
          <ac:picMkLst>
            <pc:docMk/>
            <pc:sldMk cId="3673708804" sldId="288"/>
            <ac:picMk id="4" creationId="{C53F49E0-2885-0677-DA23-458C3E221C2B}"/>
          </ac:picMkLst>
        </pc:picChg>
        <pc:picChg chg="add del mod">
          <ac:chgData name="Krishna Teja" userId="oUNonmEOejJQ2eHDBtkCwvmwVWOAAa9mHqwW/pRfBN0=" providerId="None" clId="Web-{E93CB942-18FC-459E-B53F-6F066910B572}" dt="2024-10-29T20:48:56.194" v="2105"/>
          <ac:picMkLst>
            <pc:docMk/>
            <pc:sldMk cId="3673708804" sldId="288"/>
            <ac:picMk id="5" creationId="{7954B33B-D072-81B9-B340-84CCF3460ADB}"/>
          </ac:picMkLst>
        </pc:picChg>
        <pc:picChg chg="add mod">
          <ac:chgData name="Krishna Teja" userId="oUNonmEOejJQ2eHDBtkCwvmwVWOAAa9mHqwW/pRfBN0=" providerId="None" clId="Web-{E93CB942-18FC-459E-B53F-6F066910B572}" dt="2024-10-29T21:44:09.304" v="2491" actId="1076"/>
          <ac:picMkLst>
            <pc:docMk/>
            <pc:sldMk cId="3673708804" sldId="288"/>
            <ac:picMk id="6" creationId="{D4DC0C3C-0B0A-9C81-0069-5AD837FAFDF6}"/>
          </ac:picMkLst>
        </pc:picChg>
      </pc:sldChg>
      <pc:sldChg chg="add del">
        <pc:chgData name="Krishna Teja" userId="oUNonmEOejJQ2eHDBtkCwvmwVWOAAa9mHqwW/pRfBN0=" providerId="None" clId="Web-{E93CB942-18FC-459E-B53F-6F066910B572}" dt="2024-10-29T16:31:00.902" v="930"/>
        <pc:sldMkLst>
          <pc:docMk/>
          <pc:sldMk cId="726313745" sldId="289"/>
        </pc:sldMkLst>
      </pc:sldChg>
      <pc:sldChg chg="add del">
        <pc:chgData name="Krishna Teja" userId="oUNonmEOejJQ2eHDBtkCwvmwVWOAAa9mHqwW/pRfBN0=" providerId="None" clId="Web-{E93CB942-18FC-459E-B53F-6F066910B572}" dt="2024-10-29T16:31:00.886" v="929"/>
        <pc:sldMkLst>
          <pc:docMk/>
          <pc:sldMk cId="1131075097" sldId="290"/>
        </pc:sldMkLst>
      </pc:sldChg>
      <pc:sldChg chg="addSp delSp modSp">
        <pc:chgData name="Krishna Teja" userId="oUNonmEOejJQ2eHDBtkCwvmwVWOAAa9mHqwW/pRfBN0=" providerId="None" clId="Web-{E93CB942-18FC-459E-B53F-6F066910B572}" dt="2024-10-29T21:45:20.366" v="2516" actId="1076"/>
        <pc:sldMkLst>
          <pc:docMk/>
          <pc:sldMk cId="2557996217" sldId="291"/>
        </pc:sldMkLst>
        <pc:spChg chg="mod">
          <ac:chgData name="Krishna Teja" userId="oUNonmEOejJQ2eHDBtkCwvmwVWOAAa9mHqwW/pRfBN0=" providerId="None" clId="Web-{E93CB942-18FC-459E-B53F-6F066910B572}" dt="2024-10-29T21:37:44.836" v="2143" actId="20577"/>
          <ac:spMkLst>
            <pc:docMk/>
            <pc:sldMk cId="2557996217" sldId="291"/>
            <ac:spMk id="2" creationId="{34C9E07D-0544-2BE2-7DD1-B16A4F5E4FF9}"/>
          </ac:spMkLst>
        </pc:spChg>
        <pc:spChg chg="del">
          <ac:chgData name="Krishna Teja" userId="oUNonmEOejJQ2eHDBtkCwvmwVWOAAa9mHqwW/pRfBN0=" providerId="None" clId="Web-{E93CB942-18FC-459E-B53F-6F066910B572}" dt="2024-10-29T21:34:40.915" v="2126"/>
          <ac:spMkLst>
            <pc:docMk/>
            <pc:sldMk cId="2557996217" sldId="291"/>
            <ac:spMk id="3" creationId="{1F423749-9F31-93EC-F5D9-EA6094EB7A74}"/>
          </ac:spMkLst>
        </pc:spChg>
        <pc:spChg chg="add del mod">
          <ac:chgData name="Krishna Teja" userId="oUNonmEOejJQ2eHDBtkCwvmwVWOAAa9mHqwW/pRfBN0=" providerId="None" clId="Web-{E93CB942-18FC-459E-B53F-6F066910B572}" dt="2024-10-29T21:45:01.616" v="2514"/>
          <ac:spMkLst>
            <pc:docMk/>
            <pc:sldMk cId="2557996217" sldId="291"/>
            <ac:spMk id="7" creationId="{AEDB8C37-6C38-D909-102B-C6CA4A55FBE8}"/>
          </ac:spMkLst>
        </pc:spChg>
        <pc:picChg chg="add mod">
          <ac:chgData name="Krishna Teja" userId="oUNonmEOejJQ2eHDBtkCwvmwVWOAAa9mHqwW/pRfBN0=" providerId="None" clId="Web-{E93CB942-18FC-459E-B53F-6F066910B572}" dt="2024-10-29T21:45:20.366" v="2516" actId="1076"/>
          <ac:picMkLst>
            <pc:docMk/>
            <pc:sldMk cId="2557996217" sldId="291"/>
            <ac:picMk id="5" creationId="{CB7A9FA5-BBF7-BB91-8ED4-0A1518195B65}"/>
          </ac:picMkLst>
        </pc:picChg>
        <pc:picChg chg="add mod modCrop">
          <ac:chgData name="Krishna Teja" userId="oUNonmEOejJQ2eHDBtkCwvmwVWOAAa9mHqwW/pRfBN0=" providerId="None" clId="Web-{E93CB942-18FC-459E-B53F-6F066910B572}" dt="2024-10-29T21:45:05.319" v="2515" actId="14100"/>
          <ac:picMkLst>
            <pc:docMk/>
            <pc:sldMk cId="2557996217" sldId="291"/>
            <ac:picMk id="6" creationId="{18EB98E5-E13E-4C44-E922-5D679D38B1B3}"/>
          </ac:picMkLst>
        </pc:picChg>
      </pc:sldChg>
      <pc:sldChg chg="add del">
        <pc:chgData name="Krishna Teja" userId="oUNonmEOejJQ2eHDBtkCwvmwVWOAAa9mHqwW/pRfBN0=" providerId="None" clId="Web-{E93CB942-18FC-459E-B53F-6F066910B572}" dt="2024-10-29T16:31:00.870" v="928"/>
        <pc:sldMkLst>
          <pc:docMk/>
          <pc:sldMk cId="2001439579" sldId="292"/>
        </pc:sldMkLst>
      </pc:sldChg>
      <pc:sldChg chg="add del">
        <pc:chgData name="Krishna Teja" userId="oUNonmEOejJQ2eHDBtkCwvmwVWOAAa9mHqwW/pRfBN0=" providerId="None" clId="Web-{E93CB942-18FC-459E-B53F-6F066910B572}" dt="2024-10-29T16:31:00.855" v="927"/>
        <pc:sldMkLst>
          <pc:docMk/>
          <pc:sldMk cId="3716634264" sldId="293"/>
        </pc:sldMkLst>
      </pc:sldChg>
      <pc:sldChg chg="add del">
        <pc:chgData name="Krishna Teja" userId="oUNonmEOejJQ2eHDBtkCwvmwVWOAAa9mHqwW/pRfBN0=" providerId="None" clId="Web-{E93CB942-18FC-459E-B53F-6F066910B572}" dt="2024-10-29T16:31:00.855" v="926"/>
        <pc:sldMkLst>
          <pc:docMk/>
          <pc:sldMk cId="612531021" sldId="294"/>
        </pc:sldMkLst>
      </pc:sldChg>
      <pc:sldChg chg="addSp modSp">
        <pc:chgData name="Krishna Teja" userId="oUNonmEOejJQ2eHDBtkCwvmwVWOAAa9mHqwW/pRfBN0=" providerId="None" clId="Web-{E93CB942-18FC-459E-B53F-6F066910B572}" dt="2024-10-29T19:02:34.859" v="1751" actId="1076"/>
        <pc:sldMkLst>
          <pc:docMk/>
          <pc:sldMk cId="1769707389" sldId="296"/>
        </pc:sldMkLst>
        <pc:spChg chg="mod">
          <ac:chgData name="Krishna Teja" userId="oUNonmEOejJQ2eHDBtkCwvmwVWOAAa9mHqwW/pRfBN0=" providerId="None" clId="Web-{E93CB942-18FC-459E-B53F-6F066910B572}" dt="2024-10-29T15:06:18.843" v="445" actId="1076"/>
          <ac:spMkLst>
            <pc:docMk/>
            <pc:sldMk cId="1769707389" sldId="296"/>
            <ac:spMk id="2" creationId="{BB620148-C0D5-5ACE-CFA4-C8ADC52DA874}"/>
          </ac:spMkLst>
        </pc:spChg>
        <pc:spChg chg="add mod">
          <ac:chgData name="Krishna Teja" userId="oUNonmEOejJQ2eHDBtkCwvmwVWOAAa9mHqwW/pRfBN0=" providerId="None" clId="Web-{E93CB942-18FC-459E-B53F-6F066910B572}" dt="2024-10-29T18:35:18.437" v="1450" actId="1076"/>
          <ac:spMkLst>
            <pc:docMk/>
            <pc:sldMk cId="1769707389" sldId="296"/>
            <ac:spMk id="3" creationId="{CD2BFA87-69F4-DA59-1B58-5D0197CAA543}"/>
          </ac:spMkLst>
        </pc:spChg>
        <pc:picChg chg="mod">
          <ac:chgData name="Krishna Teja" userId="oUNonmEOejJQ2eHDBtkCwvmwVWOAAa9mHqwW/pRfBN0=" providerId="None" clId="Web-{E93CB942-18FC-459E-B53F-6F066910B572}" dt="2024-10-29T19:02:34.859" v="1751" actId="1076"/>
          <ac:picMkLst>
            <pc:docMk/>
            <pc:sldMk cId="1769707389" sldId="296"/>
            <ac:picMk id="4" creationId="{DA96B347-3CFE-A177-F57C-FB5C98CDAA0D}"/>
          </ac:picMkLst>
        </pc:picChg>
      </pc:sldChg>
      <pc:sldChg chg="addSp delSp modSp">
        <pc:chgData name="Krishna Teja" userId="oUNonmEOejJQ2eHDBtkCwvmwVWOAAa9mHqwW/pRfBN0=" providerId="None" clId="Web-{E93CB942-18FC-459E-B53F-6F066910B572}" dt="2024-10-29T22:51:44.774" v="3430" actId="1076"/>
        <pc:sldMkLst>
          <pc:docMk/>
          <pc:sldMk cId="1636469512" sldId="297"/>
        </pc:sldMkLst>
        <pc:spChg chg="mod">
          <ac:chgData name="Krishna Teja" userId="oUNonmEOejJQ2eHDBtkCwvmwVWOAAa9mHqwW/pRfBN0=" providerId="None" clId="Web-{E93CB942-18FC-459E-B53F-6F066910B572}" dt="2024-10-29T15:00:50.642" v="364" actId="1076"/>
          <ac:spMkLst>
            <pc:docMk/>
            <pc:sldMk cId="1636469512" sldId="297"/>
            <ac:spMk id="2" creationId="{DBE8D585-F4A0-48F0-1C64-6F7E2D86A306}"/>
          </ac:spMkLst>
        </pc:spChg>
        <pc:spChg chg="add del mod">
          <ac:chgData name="Krishna Teja" userId="oUNonmEOejJQ2eHDBtkCwvmwVWOAAa9mHqwW/pRfBN0=" providerId="None" clId="Web-{E93CB942-18FC-459E-B53F-6F066910B572}" dt="2024-10-29T22:47:08.244" v="3383"/>
          <ac:spMkLst>
            <pc:docMk/>
            <pc:sldMk cId="1636469512" sldId="297"/>
            <ac:spMk id="4" creationId="{9463A6C2-9874-B282-7274-669B5701B9DF}"/>
          </ac:spMkLst>
        </pc:spChg>
        <pc:spChg chg="mod">
          <ac:chgData name="Krishna Teja" userId="oUNonmEOejJQ2eHDBtkCwvmwVWOAAa9mHqwW/pRfBN0=" providerId="None" clId="Web-{E93CB942-18FC-459E-B53F-6F066910B572}" dt="2024-10-29T22:50:45.805" v="3420" actId="1076"/>
          <ac:spMkLst>
            <pc:docMk/>
            <pc:sldMk cId="1636469512" sldId="297"/>
            <ac:spMk id="7" creationId="{4A10F086-2D3B-C282-670D-97CE7A701B6D}"/>
          </ac:spMkLst>
        </pc:spChg>
        <pc:spChg chg="mod">
          <ac:chgData name="Krishna Teja" userId="oUNonmEOejJQ2eHDBtkCwvmwVWOAAa9mHqwW/pRfBN0=" providerId="None" clId="Web-{E93CB942-18FC-459E-B53F-6F066910B572}" dt="2024-10-29T22:50:47.368" v="3421" actId="1076"/>
          <ac:spMkLst>
            <pc:docMk/>
            <pc:sldMk cId="1636469512" sldId="297"/>
            <ac:spMk id="9" creationId="{ED687D50-DDBD-F562-7870-800E5F0EC7F9}"/>
          </ac:spMkLst>
        </pc:spChg>
        <pc:spChg chg="add del mod">
          <ac:chgData name="Krishna Teja" userId="oUNonmEOejJQ2eHDBtkCwvmwVWOAAa9mHqwW/pRfBN0=" providerId="None" clId="Web-{E93CB942-18FC-459E-B53F-6F066910B572}" dt="2024-10-29T22:47:02.838" v="3381"/>
          <ac:spMkLst>
            <pc:docMk/>
            <pc:sldMk cId="1636469512" sldId="297"/>
            <ac:spMk id="10" creationId="{712079A4-B161-46CC-1D87-7AD0255B8ED4}"/>
          </ac:spMkLst>
        </pc:spChg>
        <pc:spChg chg="add del mod">
          <ac:chgData name="Krishna Teja" userId="oUNonmEOejJQ2eHDBtkCwvmwVWOAAa9mHqwW/pRfBN0=" providerId="None" clId="Web-{E93CB942-18FC-459E-B53F-6F066910B572}" dt="2024-10-29T22:46:56.963" v="3378"/>
          <ac:spMkLst>
            <pc:docMk/>
            <pc:sldMk cId="1636469512" sldId="297"/>
            <ac:spMk id="13" creationId="{7693A33A-5B4F-DE2F-B5C9-DF69AA080C76}"/>
          </ac:spMkLst>
        </pc:spChg>
        <pc:spChg chg="add mod">
          <ac:chgData name="Krishna Teja" userId="oUNonmEOejJQ2eHDBtkCwvmwVWOAAa9mHqwW/pRfBN0=" providerId="None" clId="Web-{E93CB942-18FC-459E-B53F-6F066910B572}" dt="2024-10-29T22:51:44.774" v="3430" actId="1076"/>
          <ac:spMkLst>
            <pc:docMk/>
            <pc:sldMk cId="1636469512" sldId="297"/>
            <ac:spMk id="17" creationId="{3B511E9D-C8D1-E311-2D8C-ECF02D713867}"/>
          </ac:spMkLst>
        </pc:spChg>
        <pc:picChg chg="add del mod">
          <ac:chgData name="Krishna Teja" userId="oUNonmEOejJQ2eHDBtkCwvmwVWOAAa9mHqwW/pRfBN0=" providerId="None" clId="Web-{E93CB942-18FC-459E-B53F-6F066910B572}" dt="2024-10-29T22:50:10.274" v="3411" actId="1076"/>
          <ac:picMkLst>
            <pc:docMk/>
            <pc:sldMk cId="1636469512" sldId="297"/>
            <ac:picMk id="5" creationId="{92CE5E62-B97E-2DD7-FABB-2DE676952243}"/>
          </ac:picMkLst>
        </pc:picChg>
        <pc:picChg chg="add del mod ord">
          <ac:chgData name="Krishna Teja" userId="oUNonmEOejJQ2eHDBtkCwvmwVWOAAa9mHqwW/pRfBN0=" providerId="None" clId="Web-{E93CB942-18FC-459E-B53F-6F066910B572}" dt="2024-10-29T22:47:05.463" v="3382"/>
          <ac:picMkLst>
            <pc:docMk/>
            <pc:sldMk cId="1636469512" sldId="297"/>
            <ac:picMk id="6" creationId="{BAAA523B-830C-7D39-E807-D7FD1FE217A1}"/>
          </ac:picMkLst>
        </pc:picChg>
        <pc:picChg chg="add del mod ord">
          <ac:chgData name="Krishna Teja" userId="oUNonmEOejJQ2eHDBtkCwvmwVWOAAa9mHqwW/pRfBN0=" providerId="None" clId="Web-{E93CB942-18FC-459E-B53F-6F066910B572}" dt="2024-10-29T22:46:59.369" v="3379"/>
          <ac:picMkLst>
            <pc:docMk/>
            <pc:sldMk cId="1636469512" sldId="297"/>
            <ac:picMk id="11" creationId="{9BC1C43B-01B3-102D-E75C-FC57FA4A4C3E}"/>
          </ac:picMkLst>
        </pc:picChg>
        <pc:picChg chg="add del mod">
          <ac:chgData name="Krishna Teja" userId="oUNonmEOejJQ2eHDBtkCwvmwVWOAAa9mHqwW/pRfBN0=" providerId="None" clId="Web-{E93CB942-18FC-459E-B53F-6F066910B572}" dt="2024-10-29T22:47:21.619" v="3385"/>
          <ac:picMkLst>
            <pc:docMk/>
            <pc:sldMk cId="1636469512" sldId="297"/>
            <ac:picMk id="14" creationId="{3FBF480A-DD6E-5CA4-867D-ECE764AE0EDF}"/>
          </ac:picMkLst>
        </pc:picChg>
        <pc:picChg chg="add del mod modCrop">
          <ac:chgData name="Krishna Teja" userId="oUNonmEOejJQ2eHDBtkCwvmwVWOAAa9mHqwW/pRfBN0=" providerId="None" clId="Web-{E93CB942-18FC-459E-B53F-6F066910B572}" dt="2024-10-29T22:48:53.712" v="3405"/>
          <ac:picMkLst>
            <pc:docMk/>
            <pc:sldMk cId="1636469512" sldId="297"/>
            <ac:picMk id="15" creationId="{C706307A-3383-A390-6B92-DCE6B1F31DA8}"/>
          </ac:picMkLst>
        </pc:picChg>
        <pc:picChg chg="add mod">
          <ac:chgData name="Krishna Teja" userId="oUNonmEOejJQ2eHDBtkCwvmwVWOAAa9mHqwW/pRfBN0=" providerId="None" clId="Web-{E93CB942-18FC-459E-B53F-6F066910B572}" dt="2024-10-29T22:50:42.977" v="3419" actId="1076"/>
          <ac:picMkLst>
            <pc:docMk/>
            <pc:sldMk cId="1636469512" sldId="297"/>
            <ac:picMk id="16" creationId="{FC1550F0-69A9-1CFE-7552-27CA46ADBBB7}"/>
          </ac:picMkLst>
        </pc:picChg>
      </pc:sldChg>
      <pc:sldChg chg="modSp">
        <pc:chgData name="Krishna Teja" userId="oUNonmEOejJQ2eHDBtkCwvmwVWOAAa9mHqwW/pRfBN0=" providerId="None" clId="Web-{E93CB942-18FC-459E-B53F-6F066910B572}" dt="2024-10-29T22:48:49.822" v="3404" actId="14100"/>
        <pc:sldMkLst>
          <pc:docMk/>
          <pc:sldMk cId="1580373464" sldId="298"/>
        </pc:sldMkLst>
        <pc:spChg chg="mod">
          <ac:chgData name="Krishna Teja" userId="oUNonmEOejJQ2eHDBtkCwvmwVWOAAa9mHqwW/pRfBN0=" providerId="None" clId="Web-{E93CB942-18FC-459E-B53F-6F066910B572}" dt="2024-10-29T22:48:49.822" v="3404" actId="14100"/>
          <ac:spMkLst>
            <pc:docMk/>
            <pc:sldMk cId="1580373464" sldId="298"/>
            <ac:spMk id="2" creationId="{2B663B06-3EAA-737B-ED71-0C85567AB9E0}"/>
          </ac:spMkLst>
        </pc:spChg>
      </pc:sldChg>
      <pc:sldChg chg="del">
        <pc:chgData name="Krishna Teja" userId="oUNonmEOejJQ2eHDBtkCwvmwVWOAAa9mHqwW/pRfBN0=" providerId="None" clId="Web-{E93CB942-18FC-459E-B53F-6F066910B572}" dt="2024-10-29T14:04:53.566" v="1"/>
        <pc:sldMkLst>
          <pc:docMk/>
          <pc:sldMk cId="1776008030" sldId="302"/>
        </pc:sldMkLst>
      </pc:sldChg>
      <pc:sldChg chg="del">
        <pc:chgData name="Krishna Teja" userId="oUNonmEOejJQ2eHDBtkCwvmwVWOAAa9mHqwW/pRfBN0=" providerId="None" clId="Web-{E93CB942-18FC-459E-B53F-6F066910B572}" dt="2024-10-29T14:05:10.207" v="4"/>
        <pc:sldMkLst>
          <pc:docMk/>
          <pc:sldMk cId="632596305" sldId="303"/>
        </pc:sldMkLst>
      </pc:sldChg>
      <pc:sldChg chg="modSp">
        <pc:chgData name="Krishna Teja" userId="oUNonmEOejJQ2eHDBtkCwvmwVWOAAa9mHqwW/pRfBN0=" providerId="None" clId="Web-{E93CB942-18FC-459E-B53F-6F066910B572}" dt="2024-10-29T15:46:52.876" v="555" actId="1076"/>
        <pc:sldMkLst>
          <pc:docMk/>
          <pc:sldMk cId="2007273476" sldId="304"/>
        </pc:sldMkLst>
        <pc:spChg chg="mod">
          <ac:chgData name="Krishna Teja" userId="oUNonmEOejJQ2eHDBtkCwvmwVWOAAa9mHqwW/pRfBN0=" providerId="None" clId="Web-{E93CB942-18FC-459E-B53F-6F066910B572}" dt="2024-10-29T15:08:19.655" v="460" actId="1076"/>
          <ac:spMkLst>
            <pc:docMk/>
            <pc:sldMk cId="2007273476" sldId="304"/>
            <ac:spMk id="2" creationId="{EFD63EBE-7093-F992-6D1B-3BEB4FA69A99}"/>
          </ac:spMkLst>
        </pc:spChg>
        <pc:spChg chg="mod">
          <ac:chgData name="Krishna Teja" userId="oUNonmEOejJQ2eHDBtkCwvmwVWOAAa9mHqwW/pRfBN0=" providerId="None" clId="Web-{E93CB942-18FC-459E-B53F-6F066910B572}" dt="2024-10-29T15:39:35.800" v="494" actId="20577"/>
          <ac:spMkLst>
            <pc:docMk/>
            <pc:sldMk cId="2007273476" sldId="304"/>
            <ac:spMk id="4" creationId="{D7A826C7-DA03-8C52-05A5-6D32C58E685D}"/>
          </ac:spMkLst>
        </pc:spChg>
        <pc:picChg chg="mod">
          <ac:chgData name="Krishna Teja" userId="oUNonmEOejJQ2eHDBtkCwvmwVWOAAa9mHqwW/pRfBN0=" providerId="None" clId="Web-{E93CB942-18FC-459E-B53F-6F066910B572}" dt="2024-10-29T15:46:52.876" v="555" actId="1076"/>
          <ac:picMkLst>
            <pc:docMk/>
            <pc:sldMk cId="2007273476" sldId="304"/>
            <ac:picMk id="6" creationId="{C56ADD60-F4C2-BB1B-C1F7-250E7F12D816}"/>
          </ac:picMkLst>
        </pc:picChg>
      </pc:sldChg>
      <pc:sldChg chg="modSp">
        <pc:chgData name="Krishna Teja" userId="oUNonmEOejJQ2eHDBtkCwvmwVWOAAa9mHqwW/pRfBN0=" providerId="None" clId="Web-{E93CB942-18FC-459E-B53F-6F066910B572}" dt="2024-10-29T18:31:28.299" v="1419" actId="1076"/>
        <pc:sldMkLst>
          <pc:docMk/>
          <pc:sldMk cId="4053470708" sldId="305"/>
        </pc:sldMkLst>
        <pc:picChg chg="mod">
          <ac:chgData name="Krishna Teja" userId="oUNonmEOejJQ2eHDBtkCwvmwVWOAAa9mHqwW/pRfBN0=" providerId="None" clId="Web-{E93CB942-18FC-459E-B53F-6F066910B572}" dt="2024-10-29T18:31:27.112" v="1418" actId="1076"/>
          <ac:picMkLst>
            <pc:docMk/>
            <pc:sldMk cId="4053470708" sldId="305"/>
            <ac:picMk id="4" creationId="{BB56927E-766F-7484-CAA1-3D1B0861EC66}"/>
          </ac:picMkLst>
        </pc:picChg>
        <pc:picChg chg="mod">
          <ac:chgData name="Krishna Teja" userId="oUNonmEOejJQ2eHDBtkCwvmwVWOAAa9mHqwW/pRfBN0=" providerId="None" clId="Web-{E93CB942-18FC-459E-B53F-6F066910B572}" dt="2024-10-29T18:31:28.299" v="1419" actId="1076"/>
          <ac:picMkLst>
            <pc:docMk/>
            <pc:sldMk cId="4053470708" sldId="305"/>
            <ac:picMk id="5" creationId="{2A124CF4-0CE0-6515-4C1A-EAA9EC9CE578}"/>
          </ac:picMkLst>
        </pc:picChg>
      </pc:sldChg>
      <pc:sldChg chg="addSp modSp">
        <pc:chgData name="Krishna Teja" userId="oUNonmEOejJQ2eHDBtkCwvmwVWOAAa9mHqwW/pRfBN0=" providerId="None" clId="Web-{E93CB942-18FC-459E-B53F-6F066910B572}" dt="2024-10-29T23:04:45.394" v="3563"/>
        <pc:sldMkLst>
          <pc:docMk/>
          <pc:sldMk cId="4088980575" sldId="306"/>
        </pc:sldMkLst>
        <pc:spChg chg="mod">
          <ac:chgData name="Krishna Teja" userId="oUNonmEOejJQ2eHDBtkCwvmwVWOAAa9mHqwW/pRfBN0=" providerId="None" clId="Web-{E93CB942-18FC-459E-B53F-6F066910B572}" dt="2024-10-29T21:37:38.930" v="2141" actId="20577"/>
          <ac:spMkLst>
            <pc:docMk/>
            <pc:sldMk cId="4088980575" sldId="306"/>
            <ac:spMk id="2" creationId="{F10B3AA0-BC20-EA37-BCBD-155F5A20D722}"/>
          </ac:spMkLst>
        </pc:spChg>
        <pc:spChg chg="add mod">
          <ac:chgData name="Krishna Teja" userId="oUNonmEOejJQ2eHDBtkCwvmwVWOAAa9mHqwW/pRfBN0=" providerId="None" clId="Web-{E93CB942-18FC-459E-B53F-6F066910B572}" dt="2024-10-29T23:04:45.394" v="3563"/>
          <ac:spMkLst>
            <pc:docMk/>
            <pc:sldMk cId="4088980575" sldId="306"/>
            <ac:spMk id="5" creationId="{1E60E88C-7ACD-F31C-97C0-E4FF1B3CB98C}"/>
          </ac:spMkLst>
        </pc:spChg>
        <pc:picChg chg="add mod">
          <ac:chgData name="Krishna Teja" userId="oUNonmEOejJQ2eHDBtkCwvmwVWOAAa9mHqwW/pRfBN0=" providerId="None" clId="Web-{E93CB942-18FC-459E-B53F-6F066910B572}" dt="2024-10-29T21:37:26.305" v="2140" actId="14100"/>
          <ac:picMkLst>
            <pc:docMk/>
            <pc:sldMk cId="4088980575" sldId="306"/>
            <ac:picMk id="3" creationId="{BC7A6EDD-5612-8F69-A52C-59FF2BA75B1E}"/>
          </ac:picMkLst>
        </pc:picChg>
        <pc:picChg chg="mod">
          <ac:chgData name="Krishna Teja" userId="oUNonmEOejJQ2eHDBtkCwvmwVWOAAa9mHqwW/pRfBN0=" providerId="None" clId="Web-{E93CB942-18FC-459E-B53F-6F066910B572}" dt="2024-10-29T21:34:45.180" v="2127" actId="1076"/>
          <ac:picMkLst>
            <pc:docMk/>
            <pc:sldMk cId="4088980575" sldId="306"/>
            <ac:picMk id="4" creationId="{53831672-B8B7-89CA-2D10-27C50CDA77B2}"/>
          </ac:picMkLst>
        </pc:picChg>
      </pc:sldChg>
      <pc:sldChg chg="modSp">
        <pc:chgData name="Krishna Teja" userId="oUNonmEOejJQ2eHDBtkCwvmwVWOAAa9mHqwW/pRfBN0=" providerId="None" clId="Web-{E93CB942-18FC-459E-B53F-6F066910B572}" dt="2024-10-29T15:46:24.891" v="554" actId="20577"/>
        <pc:sldMkLst>
          <pc:docMk/>
          <pc:sldMk cId="2160544788" sldId="308"/>
        </pc:sldMkLst>
        <pc:spChg chg="mod">
          <ac:chgData name="Krishna Teja" userId="oUNonmEOejJQ2eHDBtkCwvmwVWOAAa9mHqwW/pRfBN0=" providerId="None" clId="Web-{E93CB942-18FC-459E-B53F-6F066910B572}" dt="2024-10-29T15:46:24.891" v="554" actId="20577"/>
          <ac:spMkLst>
            <pc:docMk/>
            <pc:sldMk cId="2160544788" sldId="308"/>
            <ac:spMk id="5" creationId="{EF97C13E-C623-C061-717C-1EE05E1C14DF}"/>
          </ac:spMkLst>
        </pc:spChg>
      </pc:sldChg>
      <pc:sldChg chg="del">
        <pc:chgData name="Krishna Teja" userId="oUNonmEOejJQ2eHDBtkCwvmwVWOAAa9mHqwW/pRfBN0=" providerId="None" clId="Web-{E93CB942-18FC-459E-B53F-6F066910B572}" dt="2024-10-29T14:04:55.191" v="2"/>
        <pc:sldMkLst>
          <pc:docMk/>
          <pc:sldMk cId="3770939711" sldId="310"/>
        </pc:sldMkLst>
      </pc:sldChg>
      <pc:sldChg chg="modSp">
        <pc:chgData name="Krishna Teja" userId="oUNonmEOejJQ2eHDBtkCwvmwVWOAAa9mHqwW/pRfBN0=" providerId="None" clId="Web-{E93CB942-18FC-459E-B53F-6F066910B572}" dt="2024-10-29T14:15:19.781" v="110" actId="1076"/>
        <pc:sldMkLst>
          <pc:docMk/>
          <pc:sldMk cId="755962696" sldId="311"/>
        </pc:sldMkLst>
        <pc:picChg chg="mod">
          <ac:chgData name="Krishna Teja" userId="oUNonmEOejJQ2eHDBtkCwvmwVWOAAa9mHqwW/pRfBN0=" providerId="None" clId="Web-{E93CB942-18FC-459E-B53F-6F066910B572}" dt="2024-10-29T14:15:19.781" v="110" actId="1076"/>
          <ac:picMkLst>
            <pc:docMk/>
            <pc:sldMk cId="755962696" sldId="311"/>
            <ac:picMk id="6" creationId="{ABC4A126-1875-ECBF-96B4-07B426EF2F1D}"/>
          </ac:picMkLst>
        </pc:picChg>
      </pc:sldChg>
      <pc:sldChg chg="addSp modSp">
        <pc:chgData name="Krishna Teja" userId="oUNonmEOejJQ2eHDBtkCwvmwVWOAAa9mHqwW/pRfBN0=" providerId="None" clId="Web-{E93CB942-18FC-459E-B53F-6F066910B572}" dt="2024-10-29T22:52:32.820" v="3436" actId="1076"/>
        <pc:sldMkLst>
          <pc:docMk/>
          <pc:sldMk cId="2318990820" sldId="313"/>
        </pc:sldMkLst>
        <pc:spChg chg="add mod">
          <ac:chgData name="Krishna Teja" userId="oUNonmEOejJQ2eHDBtkCwvmwVWOAAa9mHqwW/pRfBN0=" providerId="None" clId="Web-{E93CB942-18FC-459E-B53F-6F066910B572}" dt="2024-10-29T22:52:32.820" v="3436" actId="1076"/>
          <ac:spMkLst>
            <pc:docMk/>
            <pc:sldMk cId="2318990820" sldId="313"/>
            <ac:spMk id="3" creationId="{533AFAA7-EA4D-D64F-0F79-55BD80CB8B18}"/>
          </ac:spMkLst>
        </pc:spChg>
        <pc:spChg chg="mod">
          <ac:chgData name="Krishna Teja" userId="oUNonmEOejJQ2eHDBtkCwvmwVWOAAa9mHqwW/pRfBN0=" providerId="None" clId="Web-{E93CB942-18FC-459E-B53F-6F066910B572}" dt="2024-10-29T14:32:16.072" v="255"/>
          <ac:spMkLst>
            <pc:docMk/>
            <pc:sldMk cId="2318990820" sldId="313"/>
            <ac:spMk id="6" creationId="{AE839273-39F7-8B1C-4AC4-3ACB017290B4}"/>
          </ac:spMkLst>
        </pc:spChg>
      </pc:sldChg>
      <pc:sldChg chg="addSp delSp modSp">
        <pc:chgData name="Krishna Teja" userId="oUNonmEOejJQ2eHDBtkCwvmwVWOAAa9mHqwW/pRfBN0=" providerId="None" clId="Web-{E93CB942-18FC-459E-B53F-6F066910B572}" dt="2024-10-29T22:56:17.710" v="3454" actId="1076"/>
        <pc:sldMkLst>
          <pc:docMk/>
          <pc:sldMk cId="242041002" sldId="320"/>
        </pc:sldMkLst>
        <pc:spChg chg="mod">
          <ac:chgData name="Krishna Teja" userId="oUNonmEOejJQ2eHDBtkCwvmwVWOAAa9mHqwW/pRfBN0=" providerId="None" clId="Web-{E93CB942-18FC-459E-B53F-6F066910B572}" dt="2024-10-29T17:45:18.671" v="1046" actId="20577"/>
          <ac:spMkLst>
            <pc:docMk/>
            <pc:sldMk cId="242041002" sldId="320"/>
            <ac:spMk id="5" creationId="{E808119E-3413-3A52-CDED-E74A2D5CF231}"/>
          </ac:spMkLst>
        </pc:spChg>
        <pc:picChg chg="add mod">
          <ac:chgData name="Krishna Teja" userId="oUNonmEOejJQ2eHDBtkCwvmwVWOAAa9mHqwW/pRfBN0=" providerId="None" clId="Web-{E93CB942-18FC-459E-B53F-6F066910B572}" dt="2024-10-29T22:56:17.710" v="3454" actId="1076"/>
          <ac:picMkLst>
            <pc:docMk/>
            <pc:sldMk cId="242041002" sldId="320"/>
            <ac:picMk id="3" creationId="{D4CCC614-DE98-B9A7-9AB6-A12F22A886D8}"/>
          </ac:picMkLst>
        </pc:picChg>
        <pc:picChg chg="del mod modCrop">
          <ac:chgData name="Krishna Teja" userId="oUNonmEOejJQ2eHDBtkCwvmwVWOAAa9mHqwW/pRfBN0=" providerId="None" clId="Web-{E93CB942-18FC-459E-B53F-6F066910B572}" dt="2024-10-29T22:56:09.897" v="3449"/>
          <ac:picMkLst>
            <pc:docMk/>
            <pc:sldMk cId="242041002" sldId="320"/>
            <ac:picMk id="4" creationId="{020570D8-A233-394C-67A8-FEC44069C025}"/>
          </ac:picMkLst>
        </pc:picChg>
      </pc:sldChg>
      <pc:sldChg chg="addSp delSp modSp">
        <pc:chgData name="Krishna Teja" userId="oUNonmEOejJQ2eHDBtkCwvmwVWOAAa9mHqwW/pRfBN0=" providerId="None" clId="Web-{E93CB942-18FC-459E-B53F-6F066910B572}" dt="2024-10-29T23:01:08.630" v="3510" actId="1076"/>
        <pc:sldMkLst>
          <pc:docMk/>
          <pc:sldMk cId="2417953207" sldId="321"/>
        </pc:sldMkLst>
        <pc:spChg chg="mod">
          <ac:chgData name="Krishna Teja" userId="oUNonmEOejJQ2eHDBtkCwvmwVWOAAa9mHqwW/pRfBN0=" providerId="None" clId="Web-{E93CB942-18FC-459E-B53F-6F066910B572}" dt="2024-10-29T17:51:29.386" v="1130" actId="20577"/>
          <ac:spMkLst>
            <pc:docMk/>
            <pc:sldMk cId="2417953207" sldId="321"/>
            <ac:spMk id="2" creationId="{409BA2F6-C063-42F0-123A-2F175379DC4B}"/>
          </ac:spMkLst>
        </pc:spChg>
        <pc:spChg chg="mod">
          <ac:chgData name="Krishna Teja" userId="oUNonmEOejJQ2eHDBtkCwvmwVWOAAa9mHqwW/pRfBN0=" providerId="None" clId="Web-{E93CB942-18FC-459E-B53F-6F066910B572}" dt="2024-10-29T17:47:48.029" v="1096" actId="20577"/>
          <ac:spMkLst>
            <pc:docMk/>
            <pc:sldMk cId="2417953207" sldId="321"/>
            <ac:spMk id="4" creationId="{627AA1E4-E627-252B-C413-B8C820F507A7}"/>
          </ac:spMkLst>
        </pc:spChg>
        <pc:spChg chg="add mod">
          <ac:chgData name="Krishna Teja" userId="oUNonmEOejJQ2eHDBtkCwvmwVWOAAa9mHqwW/pRfBN0=" providerId="None" clId="Web-{E93CB942-18FC-459E-B53F-6F066910B572}" dt="2024-10-29T23:01:08.630" v="3510" actId="1076"/>
          <ac:spMkLst>
            <pc:docMk/>
            <pc:sldMk cId="2417953207" sldId="321"/>
            <ac:spMk id="6" creationId="{57941380-8D10-2492-6C05-45190232BAFC}"/>
          </ac:spMkLst>
        </pc:spChg>
        <pc:spChg chg="add mod">
          <ac:chgData name="Krishna Teja" userId="oUNonmEOejJQ2eHDBtkCwvmwVWOAAa9mHqwW/pRfBN0=" providerId="None" clId="Web-{E93CB942-18FC-459E-B53F-6F066910B572}" dt="2024-10-29T17:49:30.309" v="1107" actId="1076"/>
          <ac:spMkLst>
            <pc:docMk/>
            <pc:sldMk cId="2417953207" sldId="321"/>
            <ac:spMk id="13" creationId="{D304B284-3168-AF2A-C228-DA34851FEF65}"/>
          </ac:spMkLst>
        </pc:spChg>
        <pc:picChg chg="add mod modCrop">
          <ac:chgData name="Krishna Teja" userId="oUNonmEOejJQ2eHDBtkCwvmwVWOAAa9mHqwW/pRfBN0=" providerId="None" clId="Web-{E93CB942-18FC-459E-B53F-6F066910B572}" dt="2024-10-29T17:47:14.670" v="1075" actId="1076"/>
          <ac:picMkLst>
            <pc:docMk/>
            <pc:sldMk cId="2417953207" sldId="321"/>
            <ac:picMk id="3" creationId="{8B56279C-84BB-8CA5-2959-B40D1B3194CF}"/>
          </ac:picMkLst>
        </pc:picChg>
        <pc:picChg chg="add mod">
          <ac:chgData name="Krishna Teja" userId="oUNonmEOejJQ2eHDBtkCwvmwVWOAAa9mHqwW/pRfBN0=" providerId="None" clId="Web-{E93CB942-18FC-459E-B53F-6F066910B572}" dt="2024-10-29T17:47:20.748" v="1077" actId="1076"/>
          <ac:picMkLst>
            <pc:docMk/>
            <pc:sldMk cId="2417953207" sldId="321"/>
            <ac:picMk id="5" creationId="{950E3767-B880-EB4D-C4F5-49B38F3D9E03}"/>
          </ac:picMkLst>
        </pc:picChg>
        <pc:picChg chg="del mod">
          <ac:chgData name="Krishna Teja" userId="oUNonmEOejJQ2eHDBtkCwvmwVWOAAa9mHqwW/pRfBN0=" providerId="None" clId="Web-{E93CB942-18FC-459E-B53F-6F066910B572}" dt="2024-10-29T17:47:43.420" v="1091"/>
          <ac:picMkLst>
            <pc:docMk/>
            <pc:sldMk cId="2417953207" sldId="321"/>
            <ac:picMk id="6" creationId="{210FD7FB-BD29-4F46-BB69-CAF63D336024}"/>
          </ac:picMkLst>
        </pc:picChg>
        <pc:picChg chg="add mod">
          <ac:chgData name="Krishna Teja" userId="oUNonmEOejJQ2eHDBtkCwvmwVWOAAa9mHqwW/pRfBN0=" providerId="None" clId="Web-{E93CB942-18FC-459E-B53F-6F066910B572}" dt="2024-10-29T17:47:23.061" v="1079" actId="1076"/>
          <ac:picMkLst>
            <pc:docMk/>
            <pc:sldMk cId="2417953207" sldId="321"/>
            <ac:picMk id="7" creationId="{D22D770A-20CD-0068-BD28-59084C5D386D}"/>
          </ac:picMkLst>
        </pc:picChg>
        <pc:picChg chg="add mod">
          <ac:chgData name="Krishna Teja" userId="oUNonmEOejJQ2eHDBtkCwvmwVWOAAa9mHqwW/pRfBN0=" providerId="None" clId="Web-{E93CB942-18FC-459E-B53F-6F066910B572}" dt="2024-10-29T17:47:25.592" v="1081" actId="1076"/>
          <ac:picMkLst>
            <pc:docMk/>
            <pc:sldMk cId="2417953207" sldId="321"/>
            <ac:picMk id="8" creationId="{3E15A96F-627B-CF90-4639-C07C2D95E873}"/>
          </ac:picMkLst>
        </pc:picChg>
        <pc:picChg chg="add mod">
          <ac:chgData name="Krishna Teja" userId="oUNonmEOejJQ2eHDBtkCwvmwVWOAAa9mHqwW/pRfBN0=" providerId="None" clId="Web-{E93CB942-18FC-459E-B53F-6F066910B572}" dt="2024-10-29T17:47:51.639" v="1098" actId="1076"/>
          <ac:picMkLst>
            <pc:docMk/>
            <pc:sldMk cId="2417953207" sldId="321"/>
            <ac:picMk id="9" creationId="{0433F214-0B80-4DAB-933F-8E5E77B04084}"/>
          </ac:picMkLst>
        </pc:picChg>
        <pc:picChg chg="add mod">
          <ac:chgData name="Krishna Teja" userId="oUNonmEOejJQ2eHDBtkCwvmwVWOAAa9mHqwW/pRfBN0=" providerId="None" clId="Web-{E93CB942-18FC-459E-B53F-6F066910B572}" dt="2024-10-29T17:47:53.310" v="1099" actId="1076"/>
          <ac:picMkLst>
            <pc:docMk/>
            <pc:sldMk cId="2417953207" sldId="321"/>
            <ac:picMk id="10" creationId="{1449DF5A-69DA-977B-8920-B7944CF8B7C1}"/>
          </ac:picMkLst>
        </pc:picChg>
        <pc:picChg chg="add mod">
          <ac:chgData name="Krishna Teja" userId="oUNonmEOejJQ2eHDBtkCwvmwVWOAAa9mHqwW/pRfBN0=" providerId="None" clId="Web-{E93CB942-18FC-459E-B53F-6F066910B572}" dt="2024-10-29T17:47:50.451" v="1097" actId="1076"/>
          <ac:picMkLst>
            <pc:docMk/>
            <pc:sldMk cId="2417953207" sldId="321"/>
            <ac:picMk id="11" creationId="{E4348EB7-73A8-7014-2361-1DB3F2CDBBA5}"/>
          </ac:picMkLst>
        </pc:picChg>
        <pc:picChg chg="add mod modCrop">
          <ac:chgData name="Krishna Teja" userId="oUNonmEOejJQ2eHDBtkCwvmwVWOAAa9mHqwW/pRfBN0=" providerId="None" clId="Web-{E93CB942-18FC-459E-B53F-6F066910B572}" dt="2024-10-29T19:09:28.949" v="1757"/>
          <ac:picMkLst>
            <pc:docMk/>
            <pc:sldMk cId="2417953207" sldId="321"/>
            <ac:picMk id="14" creationId="{183E313A-40ED-EB9F-8C7C-559CCD3D9452}"/>
          </ac:picMkLst>
        </pc:picChg>
      </pc:sldChg>
      <pc:sldChg chg="addSp delSp modSp new">
        <pc:chgData name="Krishna Teja" userId="oUNonmEOejJQ2eHDBtkCwvmwVWOAAa9mHqwW/pRfBN0=" providerId="None" clId="Web-{E93CB942-18FC-459E-B53F-6F066910B572}" dt="2024-10-29T22:58:57.240" v="3499" actId="20577"/>
        <pc:sldMkLst>
          <pc:docMk/>
          <pc:sldMk cId="1166783275" sldId="322"/>
        </pc:sldMkLst>
        <pc:spChg chg="mod">
          <ac:chgData name="Krishna Teja" userId="oUNonmEOejJQ2eHDBtkCwvmwVWOAAa9mHqwW/pRfBN0=" providerId="None" clId="Web-{E93CB942-18FC-459E-B53F-6F066910B572}" dt="2024-10-29T14:37:46.196" v="286" actId="20577"/>
          <ac:spMkLst>
            <pc:docMk/>
            <pc:sldMk cId="1166783275" sldId="322"/>
            <ac:spMk id="2" creationId="{BD4813B5-6009-94AA-13FA-64A6D1648498}"/>
          </ac:spMkLst>
        </pc:spChg>
        <pc:spChg chg="add mod">
          <ac:chgData name="Krishna Teja" userId="oUNonmEOejJQ2eHDBtkCwvmwVWOAAa9mHqwW/pRfBN0=" providerId="None" clId="Web-{E93CB942-18FC-459E-B53F-6F066910B572}" dt="2024-10-29T16:12:59.627" v="916" actId="1076"/>
          <ac:spMkLst>
            <pc:docMk/>
            <pc:sldMk cId="1166783275" sldId="322"/>
            <ac:spMk id="3" creationId="{7FBE1E2D-CEC7-DD41-C78F-825D6C3A2105}"/>
          </ac:spMkLst>
        </pc:spChg>
        <pc:spChg chg="del">
          <ac:chgData name="Krishna Teja" userId="oUNonmEOejJQ2eHDBtkCwvmwVWOAAa9mHqwW/pRfBN0=" providerId="None" clId="Web-{E93CB942-18FC-459E-B53F-6F066910B572}" dt="2024-10-29T14:53:03.394" v="301"/>
          <ac:spMkLst>
            <pc:docMk/>
            <pc:sldMk cId="1166783275" sldId="322"/>
            <ac:spMk id="3" creationId="{DD86CFC6-DECD-DC1E-980C-6E58083A2B54}"/>
          </ac:spMkLst>
        </pc:spChg>
        <pc:spChg chg="add mod">
          <ac:chgData name="Krishna Teja" userId="oUNonmEOejJQ2eHDBtkCwvmwVWOAAa9mHqwW/pRfBN0=" providerId="None" clId="Web-{E93CB942-18FC-459E-B53F-6F066910B572}" dt="2024-10-29T14:59:39.705" v="355" actId="1076"/>
          <ac:spMkLst>
            <pc:docMk/>
            <pc:sldMk cId="1166783275" sldId="322"/>
            <ac:spMk id="4" creationId="{0008EED3-77E0-E072-4C1A-AA177006BF6F}"/>
          </ac:spMkLst>
        </pc:spChg>
        <pc:spChg chg="add mod">
          <ac:chgData name="Krishna Teja" userId="oUNonmEOejJQ2eHDBtkCwvmwVWOAAa9mHqwW/pRfBN0=" providerId="None" clId="Web-{E93CB942-18FC-459E-B53F-6F066910B572}" dt="2024-10-29T22:58:31.334" v="3480" actId="1076"/>
          <ac:spMkLst>
            <pc:docMk/>
            <pc:sldMk cId="1166783275" sldId="322"/>
            <ac:spMk id="5" creationId="{66C1A34C-476C-E497-9F5F-E1465D0FA993}"/>
          </ac:spMkLst>
        </pc:spChg>
        <pc:spChg chg="add del mod">
          <ac:chgData name="Krishna Teja" userId="oUNonmEOejJQ2eHDBtkCwvmwVWOAAa9mHqwW/pRfBN0=" providerId="None" clId="Web-{E93CB942-18FC-459E-B53F-6F066910B572}" dt="2024-10-29T14:58:36.955" v="336"/>
          <ac:spMkLst>
            <pc:docMk/>
            <pc:sldMk cId="1166783275" sldId="322"/>
            <ac:spMk id="8" creationId="{14CCD071-24BA-DA8F-B260-19EDC284D39B}"/>
          </ac:spMkLst>
        </pc:spChg>
        <pc:spChg chg="add mod">
          <ac:chgData name="Krishna Teja" userId="oUNonmEOejJQ2eHDBtkCwvmwVWOAAa9mHqwW/pRfBN0=" providerId="None" clId="Web-{E93CB942-18FC-459E-B53F-6F066910B572}" dt="2024-10-29T22:58:57.240" v="3499" actId="20577"/>
          <ac:spMkLst>
            <pc:docMk/>
            <pc:sldMk cId="1166783275" sldId="322"/>
            <ac:spMk id="8" creationId="{B64B8A51-39C3-2821-8799-E848849420AD}"/>
          </ac:spMkLst>
        </pc:spChg>
        <pc:spChg chg="add del mod">
          <ac:chgData name="Krishna Teja" userId="oUNonmEOejJQ2eHDBtkCwvmwVWOAAa9mHqwW/pRfBN0=" providerId="None" clId="Web-{E93CB942-18FC-459E-B53F-6F066910B572}" dt="2024-10-29T14:59:15.314" v="347"/>
          <ac:spMkLst>
            <pc:docMk/>
            <pc:sldMk cId="1166783275" sldId="322"/>
            <ac:spMk id="9" creationId="{23D99B71-52E7-B2FE-6B3C-7DDA8CC241C1}"/>
          </ac:spMkLst>
        </pc:spChg>
        <pc:picChg chg="add mod modCrop">
          <ac:chgData name="Krishna Teja" userId="oUNonmEOejJQ2eHDBtkCwvmwVWOAAa9mHqwW/pRfBN0=" providerId="None" clId="Web-{E93CB942-18FC-459E-B53F-6F066910B572}" dt="2024-10-29T22:58:29.552" v="3479" actId="1076"/>
          <ac:picMkLst>
            <pc:docMk/>
            <pc:sldMk cId="1166783275" sldId="322"/>
            <ac:picMk id="6" creationId="{9A9A2B73-EC27-EF88-2D24-A66847135D9B}"/>
          </ac:picMkLst>
        </pc:picChg>
        <pc:picChg chg="add mod modCrop">
          <ac:chgData name="Krishna Teja" userId="oUNonmEOejJQ2eHDBtkCwvmwVWOAAa9mHqwW/pRfBN0=" providerId="None" clId="Web-{E93CB942-18FC-459E-B53F-6F066910B572}" dt="2024-10-29T16:13:07.283" v="918" actId="1076"/>
          <ac:picMkLst>
            <pc:docMk/>
            <pc:sldMk cId="1166783275" sldId="322"/>
            <ac:picMk id="7" creationId="{4056D3EA-BC64-2F25-64F0-117C1DBCB872}"/>
          </ac:picMkLst>
        </pc:picChg>
      </pc:sldChg>
      <pc:sldChg chg="addSp delSp modSp new">
        <pc:chgData name="Krishna Teja" userId="oUNonmEOejJQ2eHDBtkCwvmwVWOAAa9mHqwW/pRfBN0=" providerId="None" clId="Web-{E93CB942-18FC-459E-B53F-6F066910B572}" dt="2024-10-29T15:56:27.060" v="813"/>
        <pc:sldMkLst>
          <pc:docMk/>
          <pc:sldMk cId="150163399" sldId="323"/>
        </pc:sldMkLst>
        <pc:spChg chg="mod">
          <ac:chgData name="Krishna Teja" userId="oUNonmEOejJQ2eHDBtkCwvmwVWOAAa9mHqwW/pRfBN0=" providerId="None" clId="Web-{E93CB942-18FC-459E-B53F-6F066910B572}" dt="2024-10-29T15:53:36.014" v="715" actId="14100"/>
          <ac:spMkLst>
            <pc:docMk/>
            <pc:sldMk cId="150163399" sldId="323"/>
            <ac:spMk id="2" creationId="{7E7A0C90-375C-6955-5993-4938ABBB610D}"/>
          </ac:spMkLst>
        </pc:spChg>
        <pc:spChg chg="mod">
          <ac:chgData name="Krishna Teja" userId="oUNonmEOejJQ2eHDBtkCwvmwVWOAAa9mHqwW/pRfBN0=" providerId="None" clId="Web-{E93CB942-18FC-459E-B53F-6F066910B572}" dt="2024-10-29T15:56:27.060" v="813"/>
          <ac:spMkLst>
            <pc:docMk/>
            <pc:sldMk cId="150163399" sldId="323"/>
            <ac:spMk id="3" creationId="{CB366D7D-84AC-2C75-E344-86FD4BF1957F}"/>
          </ac:spMkLst>
        </pc:spChg>
        <pc:spChg chg="add mod">
          <ac:chgData name="Krishna Teja" userId="oUNonmEOejJQ2eHDBtkCwvmwVWOAAa9mHqwW/pRfBN0=" providerId="None" clId="Web-{E93CB942-18FC-459E-B53F-6F066910B572}" dt="2024-10-29T15:53:40.529" v="726" actId="1076"/>
          <ac:spMkLst>
            <pc:docMk/>
            <pc:sldMk cId="150163399" sldId="323"/>
            <ac:spMk id="5" creationId="{D7EFD266-EFCF-8C01-5E4C-0093A6F94E02}"/>
          </ac:spMkLst>
        </pc:spChg>
        <pc:spChg chg="add mod">
          <ac:chgData name="Krishna Teja" userId="oUNonmEOejJQ2eHDBtkCwvmwVWOAAa9mHqwW/pRfBN0=" providerId="None" clId="Web-{E93CB942-18FC-459E-B53F-6F066910B572}" dt="2024-10-29T15:53:40.467" v="719" actId="1076"/>
          <ac:spMkLst>
            <pc:docMk/>
            <pc:sldMk cId="150163399" sldId="323"/>
            <ac:spMk id="7" creationId="{EA9F339F-9025-CB97-E428-B3F78743AC39}"/>
          </ac:spMkLst>
        </pc:spChg>
        <pc:spChg chg="add del mod">
          <ac:chgData name="Krishna Teja" userId="oUNonmEOejJQ2eHDBtkCwvmwVWOAAa9mHqwW/pRfBN0=" providerId="None" clId="Web-{E93CB942-18FC-459E-B53F-6F066910B572}" dt="2024-10-29T15:48:43.437" v="597"/>
          <ac:spMkLst>
            <pc:docMk/>
            <pc:sldMk cId="150163399" sldId="323"/>
            <ac:spMk id="11" creationId="{9045DCB8-B91C-8060-D413-5A864AA2A4C9}"/>
          </ac:spMkLst>
        </pc:spChg>
        <pc:spChg chg="add mod">
          <ac:chgData name="Krishna Teja" userId="oUNonmEOejJQ2eHDBtkCwvmwVWOAAa9mHqwW/pRfBN0=" providerId="None" clId="Web-{E93CB942-18FC-459E-B53F-6F066910B572}" dt="2024-10-29T15:53:40.498" v="722" actId="1076"/>
          <ac:spMkLst>
            <pc:docMk/>
            <pc:sldMk cId="150163399" sldId="323"/>
            <ac:spMk id="13" creationId="{D55ACAE8-FB1A-1EB2-F8CD-EDF336F676F7}"/>
          </ac:spMkLst>
        </pc:spChg>
        <pc:spChg chg="add mod">
          <ac:chgData name="Krishna Teja" userId="oUNonmEOejJQ2eHDBtkCwvmwVWOAAa9mHqwW/pRfBN0=" providerId="None" clId="Web-{E93CB942-18FC-459E-B53F-6F066910B572}" dt="2024-10-29T15:53:40.514" v="724" actId="1076"/>
          <ac:spMkLst>
            <pc:docMk/>
            <pc:sldMk cId="150163399" sldId="323"/>
            <ac:spMk id="15" creationId="{AED69F8B-B388-BB4F-EAF7-AF05005CEEF1}"/>
          </ac:spMkLst>
        </pc:spChg>
        <pc:spChg chg="add mod">
          <ac:chgData name="Krishna Teja" userId="oUNonmEOejJQ2eHDBtkCwvmwVWOAAa9mHqwW/pRfBN0=" providerId="None" clId="Web-{E93CB942-18FC-459E-B53F-6F066910B572}" dt="2024-10-29T15:53:40.482" v="720" actId="1076"/>
          <ac:spMkLst>
            <pc:docMk/>
            <pc:sldMk cId="150163399" sldId="323"/>
            <ac:spMk id="17" creationId="{4FCB7634-B768-68E7-2326-ACB324811338}"/>
          </ac:spMkLst>
        </pc:spChg>
        <pc:spChg chg="add mod">
          <ac:chgData name="Krishna Teja" userId="oUNonmEOejJQ2eHDBtkCwvmwVWOAAa9mHqwW/pRfBN0=" providerId="None" clId="Web-{E93CB942-18FC-459E-B53F-6F066910B572}" dt="2024-10-29T15:54:21.263" v="739"/>
          <ac:spMkLst>
            <pc:docMk/>
            <pc:sldMk cId="150163399" sldId="323"/>
            <ac:spMk id="19" creationId="{B49B0410-8445-232C-EEED-7CCF16E3AC75}"/>
          </ac:spMkLst>
        </pc:spChg>
        <pc:spChg chg="add mod">
          <ac:chgData name="Krishna Teja" userId="oUNonmEOejJQ2eHDBtkCwvmwVWOAAa9mHqwW/pRfBN0=" providerId="None" clId="Web-{E93CB942-18FC-459E-B53F-6F066910B572}" dt="2024-10-29T15:54:21.279" v="740"/>
          <ac:spMkLst>
            <pc:docMk/>
            <pc:sldMk cId="150163399" sldId="323"/>
            <ac:spMk id="24" creationId="{916B165F-92A8-6D8B-6F30-1E609836DE90}"/>
          </ac:spMkLst>
        </pc:spChg>
        <pc:cxnChg chg="add del mod">
          <ac:chgData name="Krishna Teja" userId="oUNonmEOejJQ2eHDBtkCwvmwVWOAAa9mHqwW/pRfBN0=" providerId="None" clId="Web-{E93CB942-18FC-459E-B53F-6F066910B572}" dt="2024-10-29T15:48:41.422" v="595"/>
          <ac:cxnSpMkLst>
            <pc:docMk/>
            <pc:sldMk cId="150163399" sldId="323"/>
            <ac:cxnSpMk id="9" creationId="{19595251-2138-05DF-075E-92F9A35381C3}"/>
          </ac:cxnSpMkLst>
        </pc:cxnChg>
        <pc:cxnChg chg="add mod">
          <ac:chgData name="Krishna Teja" userId="oUNonmEOejJQ2eHDBtkCwvmwVWOAAa9mHqwW/pRfBN0=" providerId="None" clId="Web-{E93CB942-18FC-459E-B53F-6F066910B572}" dt="2024-10-29T15:53:40.436" v="716" actId="1076"/>
          <ac:cxnSpMkLst>
            <pc:docMk/>
            <pc:sldMk cId="150163399" sldId="323"/>
            <ac:cxnSpMk id="21" creationId="{CC634316-F118-E6AC-D772-1C4647FB5F9B}"/>
          </ac:cxnSpMkLst>
        </pc:cxnChg>
        <pc:cxnChg chg="add mod">
          <ac:chgData name="Krishna Teja" userId="oUNonmEOejJQ2eHDBtkCwvmwVWOAAa9mHqwW/pRfBN0=" providerId="None" clId="Web-{E93CB942-18FC-459E-B53F-6F066910B572}" dt="2024-10-29T15:53:40.482" v="721" actId="1076"/>
          <ac:cxnSpMkLst>
            <pc:docMk/>
            <pc:sldMk cId="150163399" sldId="323"/>
            <ac:cxnSpMk id="22" creationId="{2E887BDB-44B0-1ECF-EC5C-AF05FF2DA4CA}"/>
          </ac:cxnSpMkLst>
        </pc:cxnChg>
        <pc:cxnChg chg="add mod">
          <ac:chgData name="Krishna Teja" userId="oUNonmEOejJQ2eHDBtkCwvmwVWOAAa9mHqwW/pRfBN0=" providerId="None" clId="Web-{E93CB942-18FC-459E-B53F-6F066910B572}" dt="2024-10-29T15:53:40.436" v="717" actId="1076"/>
          <ac:cxnSpMkLst>
            <pc:docMk/>
            <pc:sldMk cId="150163399" sldId="323"/>
            <ac:cxnSpMk id="23" creationId="{A42CB8CD-76E5-6A0E-1960-94AF4E917D58}"/>
          </ac:cxnSpMkLst>
        </pc:cxnChg>
        <pc:cxnChg chg="add mod">
          <ac:chgData name="Krishna Teja" userId="oUNonmEOejJQ2eHDBtkCwvmwVWOAAa9mHqwW/pRfBN0=" providerId="None" clId="Web-{E93CB942-18FC-459E-B53F-6F066910B572}" dt="2024-10-29T15:53:40.514" v="723" actId="1076"/>
          <ac:cxnSpMkLst>
            <pc:docMk/>
            <pc:sldMk cId="150163399" sldId="323"/>
            <ac:cxnSpMk id="25" creationId="{745D7B8D-3274-4896-2894-C1AB164594A3}"/>
          </ac:cxnSpMkLst>
        </pc:cxnChg>
        <pc:cxnChg chg="add mod">
          <ac:chgData name="Krishna Teja" userId="oUNonmEOejJQ2eHDBtkCwvmwVWOAAa9mHqwW/pRfBN0=" providerId="None" clId="Web-{E93CB942-18FC-459E-B53F-6F066910B572}" dt="2024-10-29T15:53:40.529" v="725" actId="1076"/>
          <ac:cxnSpMkLst>
            <pc:docMk/>
            <pc:sldMk cId="150163399" sldId="323"/>
            <ac:cxnSpMk id="26" creationId="{410209E8-CDBD-C17E-B361-09D2195599B1}"/>
          </ac:cxnSpMkLst>
        </pc:cxnChg>
        <pc:cxnChg chg="add mod">
          <ac:chgData name="Krishna Teja" userId="oUNonmEOejJQ2eHDBtkCwvmwVWOAAa9mHqwW/pRfBN0=" providerId="None" clId="Web-{E93CB942-18FC-459E-B53F-6F066910B572}" dt="2024-10-29T15:53:40.451" v="718" actId="1076"/>
          <ac:cxnSpMkLst>
            <pc:docMk/>
            <pc:sldMk cId="150163399" sldId="323"/>
            <ac:cxnSpMk id="27" creationId="{0BE57EC1-D35D-C54D-07E1-20353032E6E3}"/>
          </ac:cxnSpMkLst>
        </pc:cxnChg>
        <pc:cxnChg chg="add del mod">
          <ac:chgData name="Krishna Teja" userId="oUNonmEOejJQ2eHDBtkCwvmwVWOAAa9mHqwW/pRfBN0=" providerId="None" clId="Web-{E93CB942-18FC-459E-B53F-6F066910B572}" dt="2024-10-29T15:53:58.748" v="731"/>
          <ac:cxnSpMkLst>
            <pc:docMk/>
            <pc:sldMk cId="150163399" sldId="323"/>
            <ac:cxnSpMk id="28" creationId="{F0A29DD1-AA96-33A5-52B3-3BB6CDB991F6}"/>
          </ac:cxnSpMkLst>
        </pc:cxnChg>
      </pc:sldChg>
      <pc:sldChg chg="modSp new del">
        <pc:chgData name="Krishna Teja" userId="oUNonmEOejJQ2eHDBtkCwvmwVWOAAa9mHqwW/pRfBN0=" providerId="None" clId="Web-{E93CB942-18FC-459E-B53F-6F066910B572}" dt="2024-10-29T15:01:50.454" v="371"/>
        <pc:sldMkLst>
          <pc:docMk/>
          <pc:sldMk cId="835458767" sldId="323"/>
        </pc:sldMkLst>
        <pc:spChg chg="mod">
          <ac:chgData name="Krishna Teja" userId="oUNonmEOejJQ2eHDBtkCwvmwVWOAAa9mHqwW/pRfBN0=" providerId="None" clId="Web-{E93CB942-18FC-459E-B53F-6F066910B572}" dt="2024-10-29T14:37:59.914" v="295" actId="20577"/>
          <ac:spMkLst>
            <pc:docMk/>
            <pc:sldMk cId="835458767" sldId="323"/>
            <ac:spMk id="2" creationId="{5234EA67-0FF6-60E4-4309-E8FA24878393}"/>
          </ac:spMkLst>
        </pc:spChg>
      </pc:sldChg>
      <pc:sldChg chg="addSp delSp modSp new">
        <pc:chgData name="Krishna Teja" userId="oUNonmEOejJQ2eHDBtkCwvmwVWOAAa9mHqwW/pRfBN0=" providerId="None" clId="Web-{E93CB942-18FC-459E-B53F-6F066910B572}" dt="2024-10-29T15:39:10.675" v="492" actId="14100"/>
        <pc:sldMkLst>
          <pc:docMk/>
          <pc:sldMk cId="518470991" sldId="324"/>
        </pc:sldMkLst>
        <pc:spChg chg="mod">
          <ac:chgData name="Krishna Teja" userId="oUNonmEOejJQ2eHDBtkCwvmwVWOAAa9mHqwW/pRfBN0=" providerId="None" clId="Web-{E93CB942-18FC-459E-B53F-6F066910B572}" dt="2024-10-29T15:39:01.488" v="488" actId="1076"/>
          <ac:spMkLst>
            <pc:docMk/>
            <pc:sldMk cId="518470991" sldId="324"/>
            <ac:spMk id="2" creationId="{DA9EDE2C-B8E8-0EE5-2908-CBD8088FE4AA}"/>
          </ac:spMkLst>
        </pc:spChg>
        <pc:spChg chg="del">
          <ac:chgData name="Krishna Teja" userId="oUNonmEOejJQ2eHDBtkCwvmwVWOAAa9mHqwW/pRfBN0=" providerId="None" clId="Web-{E93CB942-18FC-459E-B53F-6F066910B572}" dt="2024-10-29T15:38:59.253" v="487"/>
          <ac:spMkLst>
            <pc:docMk/>
            <pc:sldMk cId="518470991" sldId="324"/>
            <ac:spMk id="3" creationId="{BE70CAA5-4889-46DE-1D0A-0A253743EE4E}"/>
          </ac:spMkLst>
        </pc:spChg>
        <pc:picChg chg="add mod">
          <ac:chgData name="Krishna Teja" userId="oUNonmEOejJQ2eHDBtkCwvmwVWOAAa9mHqwW/pRfBN0=" providerId="None" clId="Web-{E93CB942-18FC-459E-B53F-6F066910B572}" dt="2024-10-29T15:39:10.675" v="492" actId="14100"/>
          <ac:picMkLst>
            <pc:docMk/>
            <pc:sldMk cId="518470991" sldId="324"/>
            <ac:picMk id="4" creationId="{9DD061D5-E8B2-2E3A-5260-6D88DF82B5D0}"/>
          </ac:picMkLst>
        </pc:picChg>
      </pc:sldChg>
      <pc:sldChg chg="addSp delSp modSp new">
        <pc:chgData name="Krishna Teja" userId="oUNonmEOejJQ2eHDBtkCwvmwVWOAAa9mHqwW/pRfBN0=" providerId="None" clId="Web-{E93CB942-18FC-459E-B53F-6F066910B572}" dt="2024-10-29T17:42:02.845" v="1016" actId="20577"/>
        <pc:sldMkLst>
          <pc:docMk/>
          <pc:sldMk cId="937901412" sldId="325"/>
        </pc:sldMkLst>
        <pc:spChg chg="del">
          <ac:chgData name="Krishna Teja" userId="oUNonmEOejJQ2eHDBtkCwvmwVWOAAa9mHqwW/pRfBN0=" providerId="None" clId="Web-{E93CB942-18FC-459E-B53F-6F066910B572}" dt="2024-10-29T16:31:06.917" v="934"/>
          <ac:spMkLst>
            <pc:docMk/>
            <pc:sldMk cId="937901412" sldId="325"/>
            <ac:spMk id="2" creationId="{AF9F54B6-2658-C5FD-539A-43ED69762C2D}"/>
          </ac:spMkLst>
        </pc:spChg>
        <pc:spChg chg="del">
          <ac:chgData name="Krishna Teja" userId="oUNonmEOejJQ2eHDBtkCwvmwVWOAAa9mHqwW/pRfBN0=" providerId="None" clId="Web-{E93CB942-18FC-459E-B53F-6F066910B572}" dt="2024-10-29T16:31:06.917" v="933"/>
          <ac:spMkLst>
            <pc:docMk/>
            <pc:sldMk cId="937901412" sldId="325"/>
            <ac:spMk id="3" creationId="{12896A9F-E067-D592-DE0F-799B3B0D037A}"/>
          </ac:spMkLst>
        </pc:spChg>
        <pc:spChg chg="add mod">
          <ac:chgData name="Krishna Teja" userId="oUNonmEOejJQ2eHDBtkCwvmwVWOAAa9mHqwW/pRfBN0=" providerId="None" clId="Web-{E93CB942-18FC-459E-B53F-6F066910B572}" dt="2024-10-29T17:42:02.845" v="1016" actId="20577"/>
          <ac:spMkLst>
            <pc:docMk/>
            <pc:sldMk cId="937901412" sldId="325"/>
            <ac:spMk id="3" creationId="{83E38A6C-973E-5ADC-84C1-4F8BFEDE0181}"/>
          </ac:spMkLst>
        </pc:spChg>
        <pc:picChg chg="add mod modCrop">
          <ac:chgData name="Krishna Teja" userId="oUNonmEOejJQ2eHDBtkCwvmwVWOAAa9mHqwW/pRfBN0=" providerId="None" clId="Web-{E93CB942-18FC-459E-B53F-6F066910B572}" dt="2024-10-29T16:36:06.337" v="963" actId="1076"/>
          <ac:picMkLst>
            <pc:docMk/>
            <pc:sldMk cId="937901412" sldId="325"/>
            <ac:picMk id="4" creationId="{62E0B365-BC99-CE4A-3FCC-4904A5194605}"/>
          </ac:picMkLst>
        </pc:picChg>
      </pc:sldChg>
      <pc:sldChg chg="add del">
        <pc:chgData name="Krishna Teja" userId="oUNonmEOejJQ2eHDBtkCwvmwVWOAAa9mHqwW/pRfBN0=" providerId="None" clId="Web-{E93CB942-18FC-459E-B53F-6F066910B572}" dt="2024-10-29T16:31:00.917" v="931"/>
        <pc:sldMkLst>
          <pc:docMk/>
          <pc:sldMk cId="1869094355" sldId="325"/>
        </pc:sldMkLst>
      </pc:sldChg>
      <pc:sldChg chg="addSp delSp modSp new">
        <pc:chgData name="Krishna Teja" userId="oUNonmEOejJQ2eHDBtkCwvmwVWOAAa9mHqwW/pRfBN0=" providerId="None" clId="Web-{E93CB942-18FC-459E-B53F-6F066910B572}" dt="2024-10-29T18:32:29.986" v="1421"/>
        <pc:sldMkLst>
          <pc:docMk/>
          <pc:sldMk cId="1402901501" sldId="326"/>
        </pc:sldMkLst>
        <pc:spChg chg="del">
          <ac:chgData name="Krishna Teja" userId="oUNonmEOejJQ2eHDBtkCwvmwVWOAAa9mHqwW/pRfBN0=" providerId="None" clId="Web-{E93CB942-18FC-459E-B53F-6F066910B572}" dt="2024-10-29T16:34:21.510" v="945"/>
          <ac:spMkLst>
            <pc:docMk/>
            <pc:sldMk cId="1402901501" sldId="326"/>
            <ac:spMk id="2" creationId="{CF885036-7CD9-9B49-BDBD-F3F233C601C1}"/>
          </ac:spMkLst>
        </pc:spChg>
        <pc:spChg chg="del">
          <ac:chgData name="Krishna Teja" userId="oUNonmEOejJQ2eHDBtkCwvmwVWOAAa9mHqwW/pRfBN0=" providerId="None" clId="Web-{E93CB942-18FC-459E-B53F-6F066910B572}" dt="2024-10-29T16:34:21.510" v="944"/>
          <ac:spMkLst>
            <pc:docMk/>
            <pc:sldMk cId="1402901501" sldId="326"/>
            <ac:spMk id="3" creationId="{2E1D9E54-D759-F1D6-CA03-870AB32EC6F0}"/>
          </ac:spMkLst>
        </pc:spChg>
        <pc:spChg chg="add mod">
          <ac:chgData name="Krishna Teja" userId="oUNonmEOejJQ2eHDBtkCwvmwVWOAAa9mHqwW/pRfBN0=" providerId="None" clId="Web-{E93CB942-18FC-459E-B53F-6F066910B572}" dt="2024-10-29T16:41:39.960" v="1001" actId="14100"/>
          <ac:spMkLst>
            <pc:docMk/>
            <pc:sldMk cId="1402901501" sldId="326"/>
            <ac:spMk id="6" creationId="{5884F9B3-B48F-92A6-47BD-3500942BF747}"/>
          </ac:spMkLst>
        </pc:spChg>
        <pc:picChg chg="add mod modCrop">
          <ac:chgData name="Krishna Teja" userId="oUNonmEOejJQ2eHDBtkCwvmwVWOAAa9mHqwW/pRfBN0=" providerId="None" clId="Web-{E93CB942-18FC-459E-B53F-6F066910B572}" dt="2024-10-29T18:32:29.986" v="1421"/>
          <ac:picMkLst>
            <pc:docMk/>
            <pc:sldMk cId="1402901501" sldId="326"/>
            <ac:picMk id="4" creationId="{BB218081-FD7A-7DED-876A-4469DC295D16}"/>
          </ac:picMkLst>
        </pc:picChg>
      </pc:sldChg>
      <pc:sldChg chg="addSp delSp modSp new ord">
        <pc:chgData name="Krishna Teja" userId="oUNonmEOejJQ2eHDBtkCwvmwVWOAAa9mHqwW/pRfBN0=" providerId="None" clId="Web-{E93CB942-18FC-459E-B53F-6F066910B572}" dt="2024-10-29T23:16:19.565" v="3582"/>
        <pc:sldMkLst>
          <pc:docMk/>
          <pc:sldMk cId="1395898153" sldId="327"/>
        </pc:sldMkLst>
        <pc:spChg chg="del">
          <ac:chgData name="Krishna Teja" userId="oUNonmEOejJQ2eHDBtkCwvmwVWOAAa9mHqwW/pRfBN0=" providerId="None" clId="Web-{E93CB942-18FC-459E-B53F-6F066910B572}" dt="2024-10-29T16:34:27.994" v="949"/>
          <ac:spMkLst>
            <pc:docMk/>
            <pc:sldMk cId="1395898153" sldId="327"/>
            <ac:spMk id="2" creationId="{D21DD53C-DFF6-115A-8F0E-6847AFF39FEB}"/>
          </ac:spMkLst>
        </pc:spChg>
        <pc:spChg chg="del">
          <ac:chgData name="Krishna Teja" userId="oUNonmEOejJQ2eHDBtkCwvmwVWOAAa9mHqwW/pRfBN0=" providerId="None" clId="Web-{E93CB942-18FC-459E-B53F-6F066910B572}" dt="2024-10-29T16:34:27.994" v="948"/>
          <ac:spMkLst>
            <pc:docMk/>
            <pc:sldMk cId="1395898153" sldId="327"/>
            <ac:spMk id="3" creationId="{2E2FE064-D4FC-A2BC-5805-ADC619CC5B59}"/>
          </ac:spMkLst>
        </pc:spChg>
        <pc:spChg chg="add mod">
          <ac:chgData name="Krishna Teja" userId="oUNonmEOejJQ2eHDBtkCwvmwVWOAAa9mHqwW/pRfBN0=" providerId="None" clId="Web-{E93CB942-18FC-459E-B53F-6F066910B572}" dt="2024-10-29T17:43:31.048" v="1022" actId="20577"/>
          <ac:spMkLst>
            <pc:docMk/>
            <pc:sldMk cId="1395898153" sldId="327"/>
            <ac:spMk id="3" creationId="{5D890E67-1ECE-B944-7ABA-EE3548D0A5A8}"/>
          </ac:spMkLst>
        </pc:spChg>
        <pc:picChg chg="add mod modCrop">
          <ac:chgData name="Krishna Teja" userId="oUNonmEOejJQ2eHDBtkCwvmwVWOAAa9mHqwW/pRfBN0=" providerId="None" clId="Web-{E93CB942-18FC-459E-B53F-6F066910B572}" dt="2024-10-29T18:32:45.048" v="1424" actId="1076"/>
          <ac:picMkLst>
            <pc:docMk/>
            <pc:sldMk cId="1395898153" sldId="327"/>
            <ac:picMk id="4" creationId="{B03D2E0F-9927-B978-6B83-834F1CB33574}"/>
          </ac:picMkLst>
        </pc:picChg>
      </pc:sldChg>
      <pc:sldChg chg="addSp delSp modSp new ord">
        <pc:chgData name="Krishna Teja" userId="oUNonmEOejJQ2eHDBtkCwvmwVWOAAa9mHqwW/pRfBN0=" providerId="None" clId="Web-{E93CB942-18FC-459E-B53F-6F066910B572}" dt="2024-10-29T23:16:37.674" v="3618"/>
        <pc:sldMkLst>
          <pc:docMk/>
          <pc:sldMk cId="269062759" sldId="328"/>
        </pc:sldMkLst>
        <pc:spChg chg="del">
          <ac:chgData name="Krishna Teja" userId="oUNonmEOejJQ2eHDBtkCwvmwVWOAAa9mHqwW/pRfBN0=" providerId="None" clId="Web-{E93CB942-18FC-459E-B53F-6F066910B572}" dt="2024-10-29T16:34:51.807" v="953"/>
          <ac:spMkLst>
            <pc:docMk/>
            <pc:sldMk cId="269062759" sldId="328"/>
            <ac:spMk id="2" creationId="{793B00BC-3E24-BCDF-36B6-52372239B9DF}"/>
          </ac:spMkLst>
        </pc:spChg>
        <pc:spChg chg="del">
          <ac:chgData name="Krishna Teja" userId="oUNonmEOejJQ2eHDBtkCwvmwVWOAAa9mHqwW/pRfBN0=" providerId="None" clId="Web-{E93CB942-18FC-459E-B53F-6F066910B572}" dt="2024-10-29T16:34:51.807" v="952"/>
          <ac:spMkLst>
            <pc:docMk/>
            <pc:sldMk cId="269062759" sldId="328"/>
            <ac:spMk id="3" creationId="{3DB39877-374C-46FE-89A0-A9FB80AA763F}"/>
          </ac:spMkLst>
        </pc:spChg>
        <pc:spChg chg="add mod">
          <ac:chgData name="Krishna Teja" userId="oUNonmEOejJQ2eHDBtkCwvmwVWOAAa9mHqwW/pRfBN0=" providerId="None" clId="Web-{E93CB942-18FC-459E-B53F-6F066910B572}" dt="2024-10-29T17:43:44.032" v="1025"/>
          <ac:spMkLst>
            <pc:docMk/>
            <pc:sldMk cId="269062759" sldId="328"/>
            <ac:spMk id="6" creationId="{A66F1C4A-3BF4-722B-FACB-29EF1F3E6824}"/>
          </ac:spMkLst>
        </pc:spChg>
        <pc:picChg chg="add mod">
          <ac:chgData name="Krishna Teja" userId="oUNonmEOejJQ2eHDBtkCwvmwVWOAAa9mHqwW/pRfBN0=" providerId="None" clId="Web-{E93CB942-18FC-459E-B53F-6F066910B572}" dt="2024-10-29T18:32:50.783" v="1426" actId="1076"/>
          <ac:picMkLst>
            <pc:docMk/>
            <pc:sldMk cId="269062759" sldId="328"/>
            <ac:picMk id="3" creationId="{41DC5741-FAE9-D753-E599-8CD31E4CA065}"/>
          </ac:picMkLst>
        </pc:picChg>
        <pc:picChg chg="add del mod">
          <ac:chgData name="Krishna Teja" userId="oUNonmEOejJQ2eHDBtkCwvmwVWOAAa9mHqwW/pRfBN0=" providerId="None" clId="Web-{E93CB942-18FC-459E-B53F-6F066910B572}" dt="2024-10-29T17:43:43.376" v="1023"/>
          <ac:picMkLst>
            <pc:docMk/>
            <pc:sldMk cId="269062759" sldId="328"/>
            <ac:picMk id="4" creationId="{2B180436-2641-4841-70CE-B4DEDACCF4D8}"/>
          </ac:picMkLst>
        </pc:picChg>
      </pc:sldChg>
      <pc:sldChg chg="addSp delSp modSp new">
        <pc:chgData name="Krishna Teja" userId="oUNonmEOejJQ2eHDBtkCwvmwVWOAAa9mHqwW/pRfBN0=" providerId="None" clId="Web-{E93CB942-18FC-459E-B53F-6F066910B572}" dt="2024-10-29T17:44:26.078" v="1037" actId="20577"/>
        <pc:sldMkLst>
          <pc:docMk/>
          <pc:sldMk cId="978233108" sldId="329"/>
        </pc:sldMkLst>
        <pc:spChg chg="del">
          <ac:chgData name="Krishna Teja" userId="oUNonmEOejJQ2eHDBtkCwvmwVWOAAa9mHqwW/pRfBN0=" providerId="None" clId="Web-{E93CB942-18FC-459E-B53F-6F066910B572}" dt="2024-10-29T16:35:13.228" v="959"/>
          <ac:spMkLst>
            <pc:docMk/>
            <pc:sldMk cId="978233108" sldId="329"/>
            <ac:spMk id="2" creationId="{5E9331D2-667B-E02B-45F9-F4310321E599}"/>
          </ac:spMkLst>
        </pc:spChg>
        <pc:spChg chg="add mod">
          <ac:chgData name="Krishna Teja" userId="oUNonmEOejJQ2eHDBtkCwvmwVWOAAa9mHqwW/pRfBN0=" providerId="None" clId="Web-{E93CB942-18FC-459E-B53F-6F066910B572}" dt="2024-10-29T17:44:26.078" v="1037" actId="20577"/>
          <ac:spMkLst>
            <pc:docMk/>
            <pc:sldMk cId="978233108" sldId="329"/>
            <ac:spMk id="3" creationId="{02353CFD-09C7-A53C-9E4F-0A0AC9230708}"/>
          </ac:spMkLst>
        </pc:spChg>
        <pc:spChg chg="del">
          <ac:chgData name="Krishna Teja" userId="oUNonmEOejJQ2eHDBtkCwvmwVWOAAa9mHqwW/pRfBN0=" providerId="None" clId="Web-{E93CB942-18FC-459E-B53F-6F066910B572}" dt="2024-10-29T16:35:13.228" v="958"/>
          <ac:spMkLst>
            <pc:docMk/>
            <pc:sldMk cId="978233108" sldId="329"/>
            <ac:spMk id="3" creationId="{5DED2848-F90C-C8E7-9FCE-CD9BBA6C8F87}"/>
          </ac:spMkLst>
        </pc:spChg>
        <pc:picChg chg="add mod modCrop">
          <ac:chgData name="Krishna Teja" userId="oUNonmEOejJQ2eHDBtkCwvmwVWOAAa9mHqwW/pRfBN0=" providerId="None" clId="Web-{E93CB942-18FC-459E-B53F-6F066910B572}" dt="2024-10-29T17:44:18.610" v="1032" actId="1076"/>
          <ac:picMkLst>
            <pc:docMk/>
            <pc:sldMk cId="978233108" sldId="329"/>
            <ac:picMk id="4" creationId="{08BE5377-29F7-86B3-BA7E-D824EF74CC90}"/>
          </ac:picMkLst>
        </pc:picChg>
      </pc:sldChg>
      <pc:sldChg chg="addSp delSp modSp new ord">
        <pc:chgData name="Krishna Teja" userId="oUNonmEOejJQ2eHDBtkCwvmwVWOAAa9mHqwW/pRfBN0=" providerId="None" clId="Web-{E93CB942-18FC-459E-B53F-6F066910B572}" dt="2024-10-29T23:16:29.268" v="3599"/>
        <pc:sldMkLst>
          <pc:docMk/>
          <pc:sldMk cId="1502352144" sldId="330"/>
        </pc:sldMkLst>
        <pc:spChg chg="del">
          <ac:chgData name="Krishna Teja" userId="oUNonmEOejJQ2eHDBtkCwvmwVWOAAa9mHqwW/pRfBN0=" providerId="None" clId="Web-{E93CB942-18FC-459E-B53F-6F066910B572}" dt="2024-10-29T16:35:11.603" v="957"/>
          <ac:spMkLst>
            <pc:docMk/>
            <pc:sldMk cId="1502352144" sldId="330"/>
            <ac:spMk id="2" creationId="{A8126978-67F6-A35B-E227-8CBE6F8A930A}"/>
          </ac:spMkLst>
        </pc:spChg>
        <pc:spChg chg="del">
          <ac:chgData name="Krishna Teja" userId="oUNonmEOejJQ2eHDBtkCwvmwVWOAAa9mHqwW/pRfBN0=" providerId="None" clId="Web-{E93CB942-18FC-459E-B53F-6F066910B572}" dt="2024-10-29T16:35:11.603" v="956"/>
          <ac:spMkLst>
            <pc:docMk/>
            <pc:sldMk cId="1502352144" sldId="330"/>
            <ac:spMk id="3" creationId="{3F9B737F-ACA8-E5D7-6322-4605D0949835}"/>
          </ac:spMkLst>
        </pc:spChg>
        <pc:spChg chg="add mod">
          <ac:chgData name="Krishna Teja" userId="oUNonmEOejJQ2eHDBtkCwvmwVWOAAa9mHqwW/pRfBN0=" providerId="None" clId="Web-{E93CB942-18FC-459E-B53F-6F066910B572}" dt="2024-10-29T17:44:53.828" v="1045" actId="20577"/>
          <ac:spMkLst>
            <pc:docMk/>
            <pc:sldMk cId="1502352144" sldId="330"/>
            <ac:spMk id="3" creationId="{ED044410-9700-8804-E3AC-7B80DD460679}"/>
          </ac:spMkLst>
        </pc:spChg>
        <pc:picChg chg="add mod modCrop">
          <ac:chgData name="Krishna Teja" userId="oUNonmEOejJQ2eHDBtkCwvmwVWOAAa9mHqwW/pRfBN0=" providerId="None" clId="Web-{E93CB942-18FC-459E-B53F-6F066910B572}" dt="2024-10-29T17:44:46.297" v="1043" actId="1076"/>
          <ac:picMkLst>
            <pc:docMk/>
            <pc:sldMk cId="1502352144" sldId="330"/>
            <ac:picMk id="4" creationId="{720F808A-B3FC-642E-74FF-42D3B2FBB15D}"/>
          </ac:picMkLst>
        </pc:picChg>
      </pc:sldChg>
      <pc:sldChg chg="addSp delSp modSp new">
        <pc:chgData name="Krishna Teja" userId="oUNonmEOejJQ2eHDBtkCwvmwVWOAAa9mHqwW/pRfBN0=" providerId="None" clId="Web-{E93CB942-18FC-459E-B53F-6F066910B572}" dt="2024-10-29T23:02:31.801" v="3537" actId="1076"/>
        <pc:sldMkLst>
          <pc:docMk/>
          <pc:sldMk cId="1917112102" sldId="331"/>
        </pc:sldMkLst>
        <pc:spChg chg="del">
          <ac:chgData name="Krishna Teja" userId="oUNonmEOejJQ2eHDBtkCwvmwVWOAAa9mHqwW/pRfBN0=" providerId="None" clId="Web-{E93CB942-18FC-459E-B53F-6F066910B572}" dt="2024-10-29T18:39:23.076" v="1459"/>
          <ac:spMkLst>
            <pc:docMk/>
            <pc:sldMk cId="1917112102" sldId="331"/>
            <ac:spMk id="2" creationId="{975AE122-0F1D-AF77-7E5D-19960906F3D4}"/>
          </ac:spMkLst>
        </pc:spChg>
        <pc:spChg chg="add mod">
          <ac:chgData name="Krishna Teja" userId="oUNonmEOejJQ2eHDBtkCwvmwVWOAAa9mHqwW/pRfBN0=" providerId="None" clId="Web-{E93CB942-18FC-459E-B53F-6F066910B572}" dt="2024-10-29T23:02:31.801" v="3537" actId="1076"/>
          <ac:spMkLst>
            <pc:docMk/>
            <pc:sldMk cId="1917112102" sldId="331"/>
            <ac:spMk id="2" creationId="{CC5FD3A8-3F7C-7E95-772D-FE1CAF9C5630}"/>
          </ac:spMkLst>
        </pc:spChg>
        <pc:spChg chg="del">
          <ac:chgData name="Krishna Teja" userId="oUNonmEOejJQ2eHDBtkCwvmwVWOAAa9mHqwW/pRfBN0=" providerId="None" clId="Web-{E93CB942-18FC-459E-B53F-6F066910B572}" dt="2024-10-29T18:39:23.076" v="1458"/>
          <ac:spMkLst>
            <pc:docMk/>
            <pc:sldMk cId="1917112102" sldId="331"/>
            <ac:spMk id="3" creationId="{6E07193B-7E45-96C2-DFA4-9022B591916B}"/>
          </ac:spMkLst>
        </pc:spChg>
        <pc:spChg chg="add mod">
          <ac:chgData name="Krishna Teja" userId="oUNonmEOejJQ2eHDBtkCwvmwVWOAAa9mHqwW/pRfBN0=" providerId="None" clId="Web-{E93CB942-18FC-459E-B53F-6F066910B572}" dt="2024-10-29T18:52:50.458" v="1603" actId="14100"/>
          <ac:spMkLst>
            <pc:docMk/>
            <pc:sldMk cId="1917112102" sldId="331"/>
            <ac:spMk id="44" creationId="{A2CDF757-66F8-C9BE-F2ED-4246F8B51500}"/>
          </ac:spMkLst>
        </pc:spChg>
        <pc:spChg chg="add mod">
          <ac:chgData name="Krishna Teja" userId="oUNonmEOejJQ2eHDBtkCwvmwVWOAAa9mHqwW/pRfBN0=" providerId="None" clId="Web-{E93CB942-18FC-459E-B53F-6F066910B572}" dt="2024-10-29T19:18:15.929" v="1934" actId="1076"/>
          <ac:spMkLst>
            <pc:docMk/>
            <pc:sldMk cId="1917112102" sldId="331"/>
            <ac:spMk id="51" creationId="{6280AE7B-CE20-FD5E-975D-79BBB31D26EE}"/>
          </ac:spMkLst>
        </pc:spChg>
        <pc:spChg chg="add mod">
          <ac:chgData name="Krishna Teja" userId="oUNonmEOejJQ2eHDBtkCwvmwVWOAAa9mHqwW/pRfBN0=" providerId="None" clId="Web-{E93CB942-18FC-459E-B53F-6F066910B572}" dt="2024-10-29T19:16:41.883" v="1863" actId="1076"/>
          <ac:spMkLst>
            <pc:docMk/>
            <pc:sldMk cId="1917112102" sldId="331"/>
            <ac:spMk id="52" creationId="{8703A74B-49FB-E355-0804-11BF690A5C9F}"/>
          </ac:spMkLst>
        </pc:spChg>
        <pc:grpChg chg="add del mod">
          <ac:chgData name="Krishna Teja" userId="oUNonmEOejJQ2eHDBtkCwvmwVWOAAa9mHqwW/pRfBN0=" providerId="None" clId="Web-{E93CB942-18FC-459E-B53F-6F066910B572}" dt="2024-10-29T18:55:00.769" v="1623"/>
          <ac:grpSpMkLst>
            <pc:docMk/>
            <pc:sldMk cId="1917112102" sldId="331"/>
            <ac:grpSpMk id="12" creationId="{F5934974-AB00-0263-5E38-2482BDB359A6}"/>
          </ac:grpSpMkLst>
        </pc:grpChg>
        <pc:grpChg chg="add del mod">
          <ac:chgData name="Krishna Teja" userId="oUNonmEOejJQ2eHDBtkCwvmwVWOAAa9mHqwW/pRfBN0=" providerId="None" clId="Web-{E93CB942-18FC-459E-B53F-6F066910B572}" dt="2024-10-29T18:55:01.394" v="1624"/>
          <ac:grpSpMkLst>
            <pc:docMk/>
            <pc:sldMk cId="1917112102" sldId="331"/>
            <ac:grpSpMk id="13" creationId="{04B664AD-5E98-252F-DCC2-B09FB77E767D}"/>
          </ac:grpSpMkLst>
        </pc:grpChg>
        <pc:grpChg chg="add del mod">
          <ac:chgData name="Krishna Teja" userId="oUNonmEOejJQ2eHDBtkCwvmwVWOAAa9mHqwW/pRfBN0=" providerId="None" clId="Web-{E93CB942-18FC-459E-B53F-6F066910B572}" dt="2024-10-29T18:52:00.427" v="1576"/>
          <ac:grpSpMkLst>
            <pc:docMk/>
            <pc:sldMk cId="1917112102" sldId="331"/>
            <ac:grpSpMk id="19" creationId="{82E67C56-3D44-2922-2788-B82691066900}"/>
          </ac:grpSpMkLst>
        </pc:grpChg>
        <pc:grpChg chg="add del mod">
          <ac:chgData name="Krishna Teja" userId="oUNonmEOejJQ2eHDBtkCwvmwVWOAAa9mHqwW/pRfBN0=" providerId="None" clId="Web-{E93CB942-18FC-459E-B53F-6F066910B572}" dt="2024-10-29T18:55:53.972" v="1636"/>
          <ac:grpSpMkLst>
            <pc:docMk/>
            <pc:sldMk cId="1917112102" sldId="331"/>
            <ac:grpSpMk id="25" creationId="{AF700865-0E55-7836-C542-4F10154B59DD}"/>
          </ac:grpSpMkLst>
        </pc:grpChg>
        <pc:grpChg chg="add del mod">
          <ac:chgData name="Krishna Teja" userId="oUNonmEOejJQ2eHDBtkCwvmwVWOAAa9mHqwW/pRfBN0=" providerId="None" clId="Web-{E93CB942-18FC-459E-B53F-6F066910B572}" dt="2024-10-29T18:54:59.629" v="1621"/>
          <ac:grpSpMkLst>
            <pc:docMk/>
            <pc:sldMk cId="1917112102" sldId="331"/>
            <ac:grpSpMk id="31" creationId="{8C0A97BA-6BD4-BA4A-5CF4-3625AA22260C}"/>
          </ac:grpSpMkLst>
        </pc:grpChg>
        <pc:grpChg chg="add del mod">
          <ac:chgData name="Krishna Teja" userId="oUNonmEOejJQ2eHDBtkCwvmwVWOAAa9mHqwW/pRfBN0=" providerId="None" clId="Web-{E93CB942-18FC-459E-B53F-6F066910B572}" dt="2024-10-29T18:55:00.348" v="1622"/>
          <ac:grpSpMkLst>
            <pc:docMk/>
            <pc:sldMk cId="1917112102" sldId="331"/>
            <ac:grpSpMk id="37" creationId="{0D370B28-DB30-8724-DFA3-0CF61EF99ED8}"/>
          </ac:grpSpMkLst>
        </pc:grpChg>
        <pc:grpChg chg="add del mod">
          <ac:chgData name="Krishna Teja" userId="oUNonmEOejJQ2eHDBtkCwvmwVWOAAa9mHqwW/pRfBN0=" providerId="None" clId="Web-{E93CB942-18FC-459E-B53F-6F066910B572}" dt="2024-10-29T18:55:42.644" v="1633"/>
          <ac:grpSpMkLst>
            <pc:docMk/>
            <pc:sldMk cId="1917112102" sldId="331"/>
            <ac:grpSpMk id="45" creationId="{5940497C-DCCE-E91E-7D11-464E4E2A2F38}"/>
          </ac:grpSpMkLst>
        </pc:grpChg>
        <pc:picChg chg="add del mod">
          <ac:chgData name="Krishna Teja" userId="oUNonmEOejJQ2eHDBtkCwvmwVWOAAa9mHqwW/pRfBN0=" providerId="None" clId="Web-{E93CB942-18FC-459E-B53F-6F066910B572}" dt="2024-10-29T18:40:09.731" v="1464"/>
          <ac:picMkLst>
            <pc:docMk/>
            <pc:sldMk cId="1917112102" sldId="331"/>
            <ac:picMk id="4" creationId="{441E5E19-2EA0-6437-267E-B8E1EA5FDF28}"/>
          </ac:picMkLst>
        </pc:picChg>
        <pc:picChg chg="add del mod">
          <ac:chgData name="Krishna Teja" userId="oUNonmEOejJQ2eHDBtkCwvmwVWOAAa9mHqwW/pRfBN0=" providerId="None" clId="Web-{E93CB942-18FC-459E-B53F-6F066910B572}" dt="2024-10-29T18:40:00.794" v="1463"/>
          <ac:picMkLst>
            <pc:docMk/>
            <pc:sldMk cId="1917112102" sldId="331"/>
            <ac:picMk id="5" creationId="{54B511F0-2DBA-7ED7-98BD-6496E0374746}"/>
          </ac:picMkLst>
        </pc:picChg>
        <pc:picChg chg="add del mod">
          <ac:chgData name="Krishna Teja" userId="oUNonmEOejJQ2eHDBtkCwvmwVWOAAa9mHqwW/pRfBN0=" providerId="None" clId="Web-{E93CB942-18FC-459E-B53F-6F066910B572}" dt="2024-10-29T18:41:23.481" v="1466"/>
          <ac:picMkLst>
            <pc:docMk/>
            <pc:sldMk cId="1917112102" sldId="331"/>
            <ac:picMk id="6" creationId="{378D289A-0926-D967-A52A-94A0171B4052}"/>
          </ac:picMkLst>
        </pc:picChg>
        <pc:picChg chg="add mod ord modCrop">
          <ac:chgData name="Krishna Teja" userId="oUNonmEOejJQ2eHDBtkCwvmwVWOAAa9mHqwW/pRfBN0=" providerId="None" clId="Web-{E93CB942-18FC-459E-B53F-6F066910B572}" dt="2024-10-29T18:47:19.227" v="1558" actId="14100"/>
          <ac:picMkLst>
            <pc:docMk/>
            <pc:sldMk cId="1917112102" sldId="331"/>
            <ac:picMk id="7" creationId="{5D6529FC-C7E9-37B7-3AB3-50A0F8E222DA}"/>
          </ac:picMkLst>
        </pc:picChg>
        <pc:picChg chg="add mod ord modCrop">
          <ac:chgData name="Krishna Teja" userId="oUNonmEOejJQ2eHDBtkCwvmwVWOAAa9mHqwW/pRfBN0=" providerId="None" clId="Web-{E93CB942-18FC-459E-B53F-6F066910B572}" dt="2024-10-29T18:47:19.196" v="1557" actId="14100"/>
          <ac:picMkLst>
            <pc:docMk/>
            <pc:sldMk cId="1917112102" sldId="331"/>
            <ac:picMk id="8" creationId="{6B4E87CC-C9FE-DD8E-1377-8ADC02C7C7D6}"/>
          </ac:picMkLst>
        </pc:picChg>
        <pc:picChg chg="add mod modCrop">
          <ac:chgData name="Krishna Teja" userId="oUNonmEOejJQ2eHDBtkCwvmwVWOAAa9mHqwW/pRfBN0=" providerId="None" clId="Web-{E93CB942-18FC-459E-B53F-6F066910B572}" dt="2024-10-29T18:47:19.086" v="1554" actId="14100"/>
          <ac:picMkLst>
            <pc:docMk/>
            <pc:sldMk cId="1917112102" sldId="331"/>
            <ac:picMk id="9" creationId="{650DFE4F-B3F1-F5BD-C7F7-C5D763CB9C96}"/>
          </ac:picMkLst>
        </pc:picChg>
        <pc:picChg chg="add mod modCrop">
          <ac:chgData name="Krishna Teja" userId="oUNonmEOejJQ2eHDBtkCwvmwVWOAAa9mHqwW/pRfBN0=" providerId="None" clId="Web-{E93CB942-18FC-459E-B53F-6F066910B572}" dt="2024-10-29T18:47:19.149" v="1556" actId="14100"/>
          <ac:picMkLst>
            <pc:docMk/>
            <pc:sldMk cId="1917112102" sldId="331"/>
            <ac:picMk id="10" creationId="{A4977FB5-727A-7F21-C03D-46880F8FE84E}"/>
          </ac:picMkLst>
        </pc:picChg>
        <pc:picChg chg="add mod ord modCrop">
          <ac:chgData name="Krishna Teja" userId="oUNonmEOejJQ2eHDBtkCwvmwVWOAAa9mHqwW/pRfBN0=" providerId="None" clId="Web-{E93CB942-18FC-459E-B53F-6F066910B572}" dt="2024-10-29T18:47:19.118" v="1555" actId="14100"/>
          <ac:picMkLst>
            <pc:docMk/>
            <pc:sldMk cId="1917112102" sldId="331"/>
            <ac:picMk id="11" creationId="{1398092C-F7DC-E418-1424-005FB4A018DA}"/>
          </ac:picMkLst>
        </pc:picChg>
        <pc:picChg chg="mod topLvl modCrop">
          <ac:chgData name="Krishna Teja" userId="oUNonmEOejJQ2eHDBtkCwvmwVWOAAa9mHqwW/pRfBN0=" providerId="None" clId="Web-{E93CB942-18FC-459E-B53F-6F066910B572}" dt="2024-10-29T19:16:00.743" v="1844"/>
          <ac:picMkLst>
            <pc:docMk/>
            <pc:sldMk cId="1917112102" sldId="331"/>
            <ac:picMk id="26" creationId="{594D7CA9-29ED-D855-3795-0723676DBCE5}"/>
          </ac:picMkLst>
        </pc:picChg>
        <pc:picChg chg="del mod topLvl">
          <ac:chgData name="Krishna Teja" userId="oUNonmEOejJQ2eHDBtkCwvmwVWOAAa9mHqwW/pRfBN0=" providerId="None" clId="Web-{E93CB942-18FC-459E-B53F-6F066910B572}" dt="2024-10-29T18:56:04.566" v="1644"/>
          <ac:picMkLst>
            <pc:docMk/>
            <pc:sldMk cId="1917112102" sldId="331"/>
            <ac:picMk id="27" creationId="{35839AD4-D370-08BC-E14B-81C80729EFED}"/>
          </ac:picMkLst>
        </pc:picChg>
        <pc:picChg chg="del mod topLvl">
          <ac:chgData name="Krishna Teja" userId="oUNonmEOejJQ2eHDBtkCwvmwVWOAAa9mHqwW/pRfBN0=" providerId="None" clId="Web-{E93CB942-18FC-459E-B53F-6F066910B572}" dt="2024-10-29T18:56:02.972" v="1642"/>
          <ac:picMkLst>
            <pc:docMk/>
            <pc:sldMk cId="1917112102" sldId="331"/>
            <ac:picMk id="28" creationId="{7CC8F5D9-A881-4FDA-0DBF-2A68A03ED3F9}"/>
          </ac:picMkLst>
        </pc:picChg>
        <pc:picChg chg="del mod topLvl">
          <ac:chgData name="Krishna Teja" userId="oUNonmEOejJQ2eHDBtkCwvmwVWOAAa9mHqwW/pRfBN0=" providerId="None" clId="Web-{E93CB942-18FC-459E-B53F-6F066910B572}" dt="2024-10-29T18:56:01.316" v="1640"/>
          <ac:picMkLst>
            <pc:docMk/>
            <pc:sldMk cId="1917112102" sldId="331"/>
            <ac:picMk id="29" creationId="{AD261144-0D1A-043D-066C-440A04FF443F}"/>
          </ac:picMkLst>
        </pc:picChg>
        <pc:picChg chg="del mod topLvl">
          <ac:chgData name="Krishna Teja" userId="oUNonmEOejJQ2eHDBtkCwvmwVWOAAa9mHqwW/pRfBN0=" providerId="None" clId="Web-{E93CB942-18FC-459E-B53F-6F066910B572}" dt="2024-10-29T18:55:58.972" v="1638"/>
          <ac:picMkLst>
            <pc:docMk/>
            <pc:sldMk cId="1917112102" sldId="331"/>
            <ac:picMk id="30" creationId="{260ADD65-0D2E-EA86-8353-FC611E93DF16}"/>
          </ac:picMkLst>
        </pc:picChg>
        <pc:picChg chg="del topLvl">
          <ac:chgData name="Krishna Teja" userId="oUNonmEOejJQ2eHDBtkCwvmwVWOAAa9mHqwW/pRfBN0=" providerId="None" clId="Web-{E93CB942-18FC-459E-B53F-6F066910B572}" dt="2024-10-29T18:56:16.722" v="1651"/>
          <ac:picMkLst>
            <pc:docMk/>
            <pc:sldMk cId="1917112102" sldId="331"/>
            <ac:picMk id="46" creationId="{119EF957-D5FB-B44B-63FD-CA751FC7F8E1}"/>
          </ac:picMkLst>
        </pc:picChg>
        <pc:picChg chg="del topLvl">
          <ac:chgData name="Krishna Teja" userId="oUNonmEOejJQ2eHDBtkCwvmwVWOAAa9mHqwW/pRfBN0=" providerId="None" clId="Web-{E93CB942-18FC-459E-B53F-6F066910B572}" dt="2024-10-29T18:56:15.847" v="1650"/>
          <ac:picMkLst>
            <pc:docMk/>
            <pc:sldMk cId="1917112102" sldId="331"/>
            <ac:picMk id="47" creationId="{36EA269B-5471-30F7-D6B1-D08E4F519FAD}"/>
          </ac:picMkLst>
        </pc:picChg>
        <pc:picChg chg="mod topLvl">
          <ac:chgData name="Krishna Teja" userId="oUNonmEOejJQ2eHDBtkCwvmwVWOAAa9mHqwW/pRfBN0=" providerId="None" clId="Web-{E93CB942-18FC-459E-B53F-6F066910B572}" dt="2024-10-29T19:00:25.173" v="1729"/>
          <ac:picMkLst>
            <pc:docMk/>
            <pc:sldMk cId="1917112102" sldId="331"/>
            <ac:picMk id="48" creationId="{BB7773FB-2F8F-3E6B-92AA-302868604342}"/>
          </ac:picMkLst>
        </pc:picChg>
        <pc:picChg chg="del mod topLvl">
          <ac:chgData name="Krishna Teja" userId="oUNonmEOejJQ2eHDBtkCwvmwVWOAAa9mHqwW/pRfBN0=" providerId="None" clId="Web-{E93CB942-18FC-459E-B53F-6F066910B572}" dt="2024-10-29T18:56:14.003" v="1648"/>
          <ac:picMkLst>
            <pc:docMk/>
            <pc:sldMk cId="1917112102" sldId="331"/>
            <ac:picMk id="49" creationId="{32DF7E05-94CA-562A-E964-9BF08572BF90}"/>
          </ac:picMkLst>
        </pc:picChg>
        <pc:picChg chg="del mod topLvl">
          <ac:chgData name="Krishna Teja" userId="oUNonmEOejJQ2eHDBtkCwvmwVWOAAa9mHqwW/pRfBN0=" providerId="None" clId="Web-{E93CB942-18FC-459E-B53F-6F066910B572}" dt="2024-10-29T18:56:12.534" v="1646"/>
          <ac:picMkLst>
            <pc:docMk/>
            <pc:sldMk cId="1917112102" sldId="331"/>
            <ac:picMk id="50" creationId="{6271AFD1-80D5-B58B-2AFE-BD5F65B5C1E2}"/>
          </ac:picMkLst>
        </pc:picChg>
      </pc:sldChg>
      <pc:sldChg chg="addSp delSp modSp new">
        <pc:chgData name="Krishna Teja" userId="oUNonmEOejJQ2eHDBtkCwvmwVWOAAa9mHqwW/pRfBN0=" providerId="None" clId="Web-{E93CB942-18FC-459E-B53F-6F066910B572}" dt="2024-10-29T23:02:33.723" v="3538"/>
        <pc:sldMkLst>
          <pc:docMk/>
          <pc:sldMk cId="2292261227" sldId="332"/>
        </pc:sldMkLst>
        <pc:spChg chg="del">
          <ac:chgData name="Krishna Teja" userId="oUNonmEOejJQ2eHDBtkCwvmwVWOAAa9mHqwW/pRfBN0=" providerId="None" clId="Web-{E93CB942-18FC-459E-B53F-6F066910B572}" dt="2024-10-29T18:53:11.974" v="1610"/>
          <ac:spMkLst>
            <pc:docMk/>
            <pc:sldMk cId="2292261227" sldId="332"/>
            <ac:spMk id="2" creationId="{49AE5FC8-082C-9CF0-1C50-50375912C68E}"/>
          </ac:spMkLst>
        </pc:spChg>
        <pc:spChg chg="add">
          <ac:chgData name="Krishna Teja" userId="oUNonmEOejJQ2eHDBtkCwvmwVWOAAa9mHqwW/pRfBN0=" providerId="None" clId="Web-{E93CB942-18FC-459E-B53F-6F066910B572}" dt="2024-10-29T23:02:33.723" v="3538"/>
          <ac:spMkLst>
            <pc:docMk/>
            <pc:sldMk cId="2292261227" sldId="332"/>
            <ac:spMk id="3" creationId="{19820642-1B4A-AA1B-1A56-B1E6F54C3CE3}"/>
          </ac:spMkLst>
        </pc:spChg>
        <pc:spChg chg="del">
          <ac:chgData name="Krishna Teja" userId="oUNonmEOejJQ2eHDBtkCwvmwVWOAAa9mHqwW/pRfBN0=" providerId="None" clId="Web-{E93CB942-18FC-459E-B53F-6F066910B572}" dt="2024-10-29T18:53:11.974" v="1609"/>
          <ac:spMkLst>
            <pc:docMk/>
            <pc:sldMk cId="2292261227" sldId="332"/>
            <ac:spMk id="3" creationId="{ADA35C57-7977-5B28-A70C-79A49C08B7AD}"/>
          </ac:spMkLst>
        </pc:spChg>
        <pc:spChg chg="add mod">
          <ac:chgData name="Krishna Teja" userId="oUNonmEOejJQ2eHDBtkCwvmwVWOAAa9mHqwW/pRfBN0=" providerId="None" clId="Web-{E93CB942-18FC-459E-B53F-6F066910B572}" dt="2024-10-29T19:00:52.625" v="1739"/>
          <ac:spMkLst>
            <pc:docMk/>
            <pc:sldMk cId="2292261227" sldId="332"/>
            <ac:spMk id="15" creationId="{FDCBF2F3-836E-DFAE-4214-B93E46161722}"/>
          </ac:spMkLst>
        </pc:spChg>
        <pc:spChg chg="add mod">
          <ac:chgData name="Krishna Teja" userId="oUNonmEOejJQ2eHDBtkCwvmwVWOAAa9mHqwW/pRfBN0=" providerId="None" clId="Web-{E93CB942-18FC-459E-B53F-6F066910B572}" dt="2024-10-29T19:18:34.038" v="1935" actId="20577"/>
          <ac:spMkLst>
            <pc:docMk/>
            <pc:sldMk cId="2292261227" sldId="332"/>
            <ac:spMk id="17" creationId="{E8C884D5-BF26-32A9-72BE-E48665CF4DFE}"/>
          </ac:spMkLst>
        </pc:spChg>
        <pc:spChg chg="add mod">
          <ac:chgData name="Krishna Teja" userId="oUNonmEOejJQ2eHDBtkCwvmwVWOAAa9mHqwW/pRfBN0=" providerId="None" clId="Web-{E93CB942-18FC-459E-B53F-6F066910B572}" dt="2024-10-29T19:21:09.927" v="1956"/>
          <ac:spMkLst>
            <pc:docMk/>
            <pc:sldMk cId="2292261227" sldId="332"/>
            <ac:spMk id="19" creationId="{10AFD63D-B5D1-C7A7-04E5-F822EFFF6B30}"/>
          </ac:spMkLst>
        </pc:spChg>
        <pc:grpChg chg="add del">
          <ac:chgData name="Krishna Teja" userId="oUNonmEOejJQ2eHDBtkCwvmwVWOAAa9mHqwW/pRfBN0=" providerId="None" clId="Web-{E93CB942-18FC-459E-B53F-6F066910B572}" dt="2024-10-29T18:53:23.739" v="1612"/>
          <ac:grpSpMkLst>
            <pc:docMk/>
            <pc:sldMk cId="2292261227" sldId="332"/>
            <ac:grpSpMk id="10" creationId="{7FC7AB5D-C81A-540B-2267-CA39247D0A11}"/>
          </ac:grpSpMkLst>
        </pc:grpChg>
        <pc:picChg chg="del topLvl">
          <ac:chgData name="Krishna Teja" userId="oUNonmEOejJQ2eHDBtkCwvmwVWOAAa9mHqwW/pRfBN0=" providerId="None" clId="Web-{E93CB942-18FC-459E-B53F-6F066910B572}" dt="2024-10-29T18:58:53.298" v="1706"/>
          <ac:picMkLst>
            <pc:docMk/>
            <pc:sldMk cId="2292261227" sldId="332"/>
            <ac:picMk id="5" creationId="{97EA9F90-E63A-8255-2E9F-69B8FDDD70A7}"/>
          </ac:picMkLst>
        </pc:picChg>
        <pc:picChg chg="mod ord topLvl">
          <ac:chgData name="Krishna Teja" userId="oUNonmEOejJQ2eHDBtkCwvmwVWOAAa9mHqwW/pRfBN0=" providerId="None" clId="Web-{E93CB942-18FC-459E-B53F-6F066910B572}" dt="2024-10-29T19:21:43.771" v="1966" actId="14100"/>
          <ac:picMkLst>
            <pc:docMk/>
            <pc:sldMk cId="2292261227" sldId="332"/>
            <ac:picMk id="6" creationId="{A56277B9-3A73-BC44-FA3F-E809A7E94905}"/>
          </ac:picMkLst>
        </pc:picChg>
        <pc:picChg chg="del mod topLvl">
          <ac:chgData name="Krishna Teja" userId="oUNonmEOejJQ2eHDBtkCwvmwVWOAAa9mHqwW/pRfBN0=" providerId="None" clId="Web-{E93CB942-18FC-459E-B53F-6F066910B572}" dt="2024-10-29T18:58:55.283" v="1709"/>
          <ac:picMkLst>
            <pc:docMk/>
            <pc:sldMk cId="2292261227" sldId="332"/>
            <ac:picMk id="7" creationId="{201314CB-FB36-A7F0-384E-8A65F915F876}"/>
          </ac:picMkLst>
        </pc:picChg>
        <pc:picChg chg="del mod topLvl">
          <ac:chgData name="Krishna Teja" userId="oUNonmEOejJQ2eHDBtkCwvmwVWOAAa9mHqwW/pRfBN0=" providerId="None" clId="Web-{E93CB942-18FC-459E-B53F-6F066910B572}" dt="2024-10-29T18:58:54.658" v="1708"/>
          <ac:picMkLst>
            <pc:docMk/>
            <pc:sldMk cId="2292261227" sldId="332"/>
            <ac:picMk id="8" creationId="{9E16C80B-54A6-AB76-95B3-3DD0228BF616}"/>
          </ac:picMkLst>
        </pc:picChg>
        <pc:picChg chg="del mod topLvl">
          <ac:chgData name="Krishna Teja" userId="oUNonmEOejJQ2eHDBtkCwvmwVWOAAa9mHqwW/pRfBN0=" providerId="None" clId="Web-{E93CB942-18FC-459E-B53F-6F066910B572}" dt="2024-10-29T18:58:54.658" v="1707"/>
          <ac:picMkLst>
            <pc:docMk/>
            <pc:sldMk cId="2292261227" sldId="332"/>
            <ac:picMk id="9" creationId="{08EFFC96-FA3E-88C0-4A2C-20E60DBD1E70}"/>
          </ac:picMkLst>
        </pc:picChg>
        <pc:picChg chg="add del mod">
          <ac:chgData name="Krishna Teja" userId="oUNonmEOejJQ2eHDBtkCwvmwVWOAAa9mHqwW/pRfBN0=" providerId="None" clId="Web-{E93CB942-18FC-459E-B53F-6F066910B572}" dt="2024-10-29T18:59:49.939" v="1720"/>
          <ac:picMkLst>
            <pc:docMk/>
            <pc:sldMk cId="2292261227" sldId="332"/>
            <ac:picMk id="12" creationId="{F57154F8-B96F-5412-2CE7-3376A86C3901}"/>
          </ac:picMkLst>
        </pc:picChg>
        <pc:picChg chg="add mod modCrop">
          <ac:chgData name="Krishna Teja" userId="oUNonmEOejJQ2eHDBtkCwvmwVWOAAa9mHqwW/pRfBN0=" providerId="None" clId="Web-{E93CB942-18FC-459E-B53F-6F066910B572}" dt="2024-10-29T19:21:39.286" v="1964" actId="14100"/>
          <ac:picMkLst>
            <pc:docMk/>
            <pc:sldMk cId="2292261227" sldId="332"/>
            <ac:picMk id="13" creationId="{0D510DC6-C76E-77D4-A9BA-51C80516B605}"/>
          </ac:picMkLst>
        </pc:picChg>
      </pc:sldChg>
      <pc:sldChg chg="addSp delSp modSp new">
        <pc:chgData name="Krishna Teja" userId="oUNonmEOejJQ2eHDBtkCwvmwVWOAAa9mHqwW/pRfBN0=" providerId="None" clId="Web-{E93CB942-18FC-459E-B53F-6F066910B572}" dt="2024-10-29T23:02:35.145" v="3539"/>
        <pc:sldMkLst>
          <pc:docMk/>
          <pc:sldMk cId="2329738783" sldId="333"/>
        </pc:sldMkLst>
        <pc:spChg chg="del">
          <ac:chgData name="Krishna Teja" userId="oUNonmEOejJQ2eHDBtkCwvmwVWOAAa9mHqwW/pRfBN0=" providerId="None" clId="Web-{E93CB942-18FC-459E-B53F-6F066910B572}" dt="2024-10-29T18:58:01.205" v="1677"/>
          <ac:spMkLst>
            <pc:docMk/>
            <pc:sldMk cId="2329738783" sldId="333"/>
            <ac:spMk id="2" creationId="{797CC076-D7C6-0C40-0D60-F1685A130EB1}"/>
          </ac:spMkLst>
        </pc:spChg>
        <pc:spChg chg="del">
          <ac:chgData name="Krishna Teja" userId="oUNonmEOejJQ2eHDBtkCwvmwVWOAAa9mHqwW/pRfBN0=" providerId="None" clId="Web-{E93CB942-18FC-459E-B53F-6F066910B572}" dt="2024-10-29T18:58:01.205" v="1676"/>
          <ac:spMkLst>
            <pc:docMk/>
            <pc:sldMk cId="2329738783" sldId="333"/>
            <ac:spMk id="3" creationId="{A7B450CA-AF81-6FEA-18DA-91180D291A51}"/>
          </ac:spMkLst>
        </pc:spChg>
        <pc:spChg chg="add">
          <ac:chgData name="Krishna Teja" userId="oUNonmEOejJQ2eHDBtkCwvmwVWOAAa9mHqwW/pRfBN0=" providerId="None" clId="Web-{E93CB942-18FC-459E-B53F-6F066910B572}" dt="2024-10-29T23:02:35.145" v="3539"/>
          <ac:spMkLst>
            <pc:docMk/>
            <pc:sldMk cId="2329738783" sldId="333"/>
            <ac:spMk id="3" creationId="{E24C4E5E-8F51-7487-86E5-33ED7B66B115}"/>
          </ac:spMkLst>
        </pc:spChg>
        <pc:spChg chg="add mod">
          <ac:chgData name="Krishna Teja" userId="oUNonmEOejJQ2eHDBtkCwvmwVWOAAa9mHqwW/pRfBN0=" providerId="None" clId="Web-{E93CB942-18FC-459E-B53F-6F066910B572}" dt="2024-10-29T19:00:54.469" v="1740"/>
          <ac:spMkLst>
            <pc:docMk/>
            <pc:sldMk cId="2329738783" sldId="333"/>
            <ac:spMk id="11" creationId="{2F74D873-08AD-1D7F-2ED4-0651413DEB3B}"/>
          </ac:spMkLst>
        </pc:spChg>
        <pc:spChg chg="add mod">
          <ac:chgData name="Krishna Teja" userId="oUNonmEOejJQ2eHDBtkCwvmwVWOAAa9mHqwW/pRfBN0=" providerId="None" clId="Web-{E93CB942-18FC-459E-B53F-6F066910B572}" dt="2024-10-29T19:22:26.099" v="2001" actId="1076"/>
          <ac:spMkLst>
            <pc:docMk/>
            <pc:sldMk cId="2329738783" sldId="333"/>
            <ac:spMk id="13" creationId="{3FA3C943-9B88-47E1-E325-385B95259E37}"/>
          </ac:spMkLst>
        </pc:spChg>
        <pc:spChg chg="add mod">
          <ac:chgData name="Krishna Teja" userId="oUNonmEOejJQ2eHDBtkCwvmwVWOAAa9mHqwW/pRfBN0=" providerId="None" clId="Web-{E93CB942-18FC-459E-B53F-6F066910B572}" dt="2024-10-29T19:35:37.233" v="2027" actId="14100"/>
          <ac:spMkLst>
            <pc:docMk/>
            <pc:sldMk cId="2329738783" sldId="333"/>
            <ac:spMk id="15" creationId="{618DBA5F-0463-AF58-9D50-BEC231CF7B28}"/>
          </ac:spMkLst>
        </pc:spChg>
        <pc:picChg chg="add mod">
          <ac:chgData name="Krishna Teja" userId="oUNonmEOejJQ2eHDBtkCwvmwVWOAAa9mHqwW/pRfBN0=" providerId="None" clId="Web-{E93CB942-18FC-459E-B53F-6F066910B572}" dt="2024-10-29T19:22:27.349" v="2002" actId="1076"/>
          <ac:picMkLst>
            <pc:docMk/>
            <pc:sldMk cId="2329738783" sldId="333"/>
            <ac:picMk id="5" creationId="{B1A67BF8-CA0D-2701-B269-84534B344AA8}"/>
          </ac:picMkLst>
        </pc:picChg>
        <pc:picChg chg="add mod">
          <ac:chgData name="Krishna Teja" userId="oUNonmEOejJQ2eHDBtkCwvmwVWOAAa9mHqwW/pRfBN0=" providerId="None" clId="Web-{E93CB942-18FC-459E-B53F-6F066910B572}" dt="2024-10-29T19:22:28.755" v="2003" actId="1076"/>
          <ac:picMkLst>
            <pc:docMk/>
            <pc:sldMk cId="2329738783" sldId="333"/>
            <ac:picMk id="7" creationId="{9CFB293B-3F2E-F6A3-45AB-1D123F5B0329}"/>
          </ac:picMkLst>
        </pc:picChg>
        <pc:picChg chg="add del mod ord">
          <ac:chgData name="Krishna Teja" userId="oUNonmEOejJQ2eHDBtkCwvmwVWOAAa9mHqwW/pRfBN0=" providerId="None" clId="Web-{E93CB942-18FC-459E-B53F-6F066910B572}" dt="2024-10-29T18:58:38.049" v="1699"/>
          <ac:picMkLst>
            <pc:docMk/>
            <pc:sldMk cId="2329738783" sldId="333"/>
            <ac:picMk id="9" creationId="{04EA6028-15D6-4C2A-7B01-69CB2E6F789E}"/>
          </ac:picMkLst>
        </pc:picChg>
      </pc:sldChg>
      <pc:sldChg chg="addSp delSp modSp new">
        <pc:chgData name="Krishna Teja" userId="oUNonmEOejJQ2eHDBtkCwvmwVWOAAa9mHqwW/pRfBN0=" providerId="None" clId="Web-{E93CB942-18FC-459E-B53F-6F066910B572}" dt="2024-10-29T20:14:11.460" v="2104" actId="1076"/>
        <pc:sldMkLst>
          <pc:docMk/>
          <pc:sldMk cId="3936931947" sldId="334"/>
        </pc:sldMkLst>
        <pc:spChg chg="del">
          <ac:chgData name="Krishna Teja" userId="oUNonmEOejJQ2eHDBtkCwvmwVWOAAa9mHqwW/pRfBN0=" providerId="None" clId="Web-{E93CB942-18FC-459E-B53F-6F066910B572}" dt="2024-10-29T19:50:21.479" v="2075"/>
          <ac:spMkLst>
            <pc:docMk/>
            <pc:sldMk cId="3936931947" sldId="334"/>
            <ac:spMk id="2" creationId="{BFA90C58-C34D-64A8-5589-73ABD867F40F}"/>
          </ac:spMkLst>
        </pc:spChg>
        <pc:spChg chg="del">
          <ac:chgData name="Krishna Teja" userId="oUNonmEOejJQ2eHDBtkCwvmwVWOAAa9mHqwW/pRfBN0=" providerId="None" clId="Web-{E93CB942-18FC-459E-B53F-6F066910B572}" dt="2024-10-29T19:50:23.323" v="2076"/>
          <ac:spMkLst>
            <pc:docMk/>
            <pc:sldMk cId="3936931947" sldId="334"/>
            <ac:spMk id="3" creationId="{0DE257FA-72D4-6993-414C-CA86AD9B8A3B}"/>
          </ac:spMkLst>
        </pc:spChg>
        <pc:spChg chg="add mod">
          <ac:chgData name="Krishna Teja" userId="oUNonmEOejJQ2eHDBtkCwvmwVWOAAa9mHqwW/pRfBN0=" providerId="None" clId="Web-{E93CB942-18FC-459E-B53F-6F066910B572}" dt="2024-10-29T20:14:11.460" v="2104" actId="1076"/>
          <ac:spMkLst>
            <pc:docMk/>
            <pc:sldMk cId="3936931947" sldId="334"/>
            <ac:spMk id="3" creationId="{DCEF7714-A954-3D03-6EC8-433177BC3784}"/>
          </ac:spMkLst>
        </pc:spChg>
        <pc:picChg chg="add mod">
          <ac:chgData name="Krishna Teja" userId="oUNonmEOejJQ2eHDBtkCwvmwVWOAAa9mHqwW/pRfBN0=" providerId="None" clId="Web-{E93CB942-18FC-459E-B53F-6F066910B572}" dt="2024-10-29T20:13:57.148" v="2094" actId="1076"/>
          <ac:picMkLst>
            <pc:docMk/>
            <pc:sldMk cId="3936931947" sldId="334"/>
            <ac:picMk id="2" creationId="{9198E2D5-71AB-E959-4EEE-397F99177044}"/>
          </ac:picMkLst>
        </pc:picChg>
        <pc:picChg chg="add mod modCrop">
          <ac:chgData name="Krishna Teja" userId="oUNonmEOejJQ2eHDBtkCwvmwVWOAAa9mHqwW/pRfBN0=" providerId="None" clId="Web-{E93CB942-18FC-459E-B53F-6F066910B572}" dt="2024-10-29T20:13:51.757" v="2092" actId="1076"/>
          <ac:picMkLst>
            <pc:docMk/>
            <pc:sldMk cId="3936931947" sldId="334"/>
            <ac:picMk id="4" creationId="{1EED8A1A-9029-BE60-F0BE-03694B699ADD}"/>
          </ac:picMkLst>
        </pc:picChg>
      </pc:sldChg>
      <pc:sldChg chg="addSp delSp modSp new">
        <pc:chgData name="Krishna Teja" userId="oUNonmEOejJQ2eHDBtkCwvmwVWOAAa9mHqwW/pRfBN0=" providerId="None" clId="Web-{E93CB942-18FC-459E-B53F-6F066910B572}" dt="2024-10-29T23:02:47.082" v="3541" actId="14100"/>
        <pc:sldMkLst>
          <pc:docMk/>
          <pc:sldMk cId="3817980921" sldId="335"/>
        </pc:sldMkLst>
        <pc:spChg chg="del">
          <ac:chgData name="Krishna Teja" userId="oUNonmEOejJQ2eHDBtkCwvmwVWOAAa9mHqwW/pRfBN0=" providerId="None" clId="Web-{E93CB942-18FC-459E-B53F-6F066910B572}" dt="2024-10-29T22:41:02.559" v="3322"/>
          <ac:spMkLst>
            <pc:docMk/>
            <pc:sldMk cId="3817980921" sldId="335"/>
            <ac:spMk id="2" creationId="{70782E92-FB6A-D4A5-3B83-5A6C726FC02E}"/>
          </ac:spMkLst>
        </pc:spChg>
        <pc:spChg chg="del">
          <ac:chgData name="Krishna Teja" userId="oUNonmEOejJQ2eHDBtkCwvmwVWOAAa9mHqwW/pRfBN0=" providerId="None" clId="Web-{E93CB942-18FC-459E-B53F-6F066910B572}" dt="2024-10-29T22:41:02.559" v="3321"/>
          <ac:spMkLst>
            <pc:docMk/>
            <pc:sldMk cId="3817980921" sldId="335"/>
            <ac:spMk id="3" creationId="{0CDCDA28-EA4F-EC8E-D305-BB6F19E112FD}"/>
          </ac:spMkLst>
        </pc:spChg>
        <pc:spChg chg="add mod">
          <ac:chgData name="Krishna Teja" userId="oUNonmEOejJQ2eHDBtkCwvmwVWOAAa9mHqwW/pRfBN0=" providerId="None" clId="Web-{E93CB942-18FC-459E-B53F-6F066910B572}" dt="2024-10-29T22:41:49.074" v="3338" actId="20577"/>
          <ac:spMkLst>
            <pc:docMk/>
            <pc:sldMk cId="3817980921" sldId="335"/>
            <ac:spMk id="6" creationId="{4261ACB4-5CAA-D60E-E8F1-8BB0982E37D2}"/>
          </ac:spMkLst>
        </pc:spChg>
        <pc:picChg chg="add mod modCrop">
          <ac:chgData name="Krishna Teja" userId="oUNonmEOejJQ2eHDBtkCwvmwVWOAAa9mHqwW/pRfBN0=" providerId="None" clId="Web-{E93CB942-18FC-459E-B53F-6F066910B572}" dt="2024-10-29T22:45:03.464" v="3371" actId="1076"/>
          <ac:picMkLst>
            <pc:docMk/>
            <pc:sldMk cId="3817980921" sldId="335"/>
            <ac:picMk id="4" creationId="{8E9085B8-2AFC-30DE-9C79-C37A68F15E63}"/>
          </ac:picMkLst>
        </pc:picChg>
        <pc:picChg chg="add mod modCrop">
          <ac:chgData name="Krishna Teja" userId="oUNonmEOejJQ2eHDBtkCwvmwVWOAAa9mHqwW/pRfBN0=" providerId="None" clId="Web-{E93CB942-18FC-459E-B53F-6F066910B572}" dt="2024-10-29T22:43:08.855" v="3356" actId="1076"/>
          <ac:picMkLst>
            <pc:docMk/>
            <pc:sldMk cId="3817980921" sldId="335"/>
            <ac:picMk id="7" creationId="{A9D330A3-C01E-76A6-E3E9-14516653E0F7}"/>
          </ac:picMkLst>
        </pc:picChg>
        <pc:picChg chg="add mod modCrop">
          <ac:chgData name="Krishna Teja" userId="oUNonmEOejJQ2eHDBtkCwvmwVWOAAa9mHqwW/pRfBN0=" providerId="None" clId="Web-{E93CB942-18FC-459E-B53F-6F066910B572}" dt="2024-10-29T23:02:47.082" v="3541" actId="14100"/>
          <ac:picMkLst>
            <pc:docMk/>
            <pc:sldMk cId="3817980921" sldId="335"/>
            <ac:picMk id="8" creationId="{3F448357-6332-B045-4694-F283D26320A2}"/>
          </ac:picMkLst>
        </pc:picChg>
        <pc:picChg chg="add mod">
          <ac:chgData name="Krishna Teja" userId="oUNonmEOejJQ2eHDBtkCwvmwVWOAAa9mHqwW/pRfBN0=" providerId="None" clId="Web-{E93CB942-18FC-459E-B53F-6F066910B572}" dt="2024-10-29T22:44:58.120" v="3369" actId="1076"/>
          <ac:picMkLst>
            <pc:docMk/>
            <pc:sldMk cId="3817980921" sldId="335"/>
            <ac:picMk id="9" creationId="{3A07A7AF-23DA-24CA-415B-8518BE25CAC1}"/>
          </ac:picMkLst>
        </pc:picChg>
      </pc:sldChg>
    </pc:docChg>
  </pc:docChgLst>
  <pc:docChgLst>
    <pc:chgData name="Krishna Teja" userId="oUNonmEOejJQ2eHDBtkCwvmwVWOAAa9mHqwW/pRfBN0=" providerId="None" clId="Web-{98627E8E-2AB4-4B26-B638-5CC829AE8E8A}"/>
    <pc:docChg chg="addSld delSld modSld">
      <pc:chgData name="Krishna Teja" userId="oUNonmEOejJQ2eHDBtkCwvmwVWOAAa9mHqwW/pRfBN0=" providerId="None" clId="Web-{98627E8E-2AB4-4B26-B638-5CC829AE8E8A}" dt="2024-11-12T21:41:08.911" v="1574"/>
      <pc:docMkLst>
        <pc:docMk/>
      </pc:docMkLst>
      <pc:sldChg chg="modSp">
        <pc:chgData name="Krishna Teja" userId="oUNonmEOejJQ2eHDBtkCwvmwVWOAAa9mHqwW/pRfBN0=" providerId="None" clId="Web-{98627E8E-2AB4-4B26-B638-5CC829AE8E8A}" dt="2024-11-12T21:00:23.440" v="914" actId="1076"/>
        <pc:sldMkLst>
          <pc:docMk/>
          <pc:sldMk cId="1062308441" sldId="275"/>
        </pc:sldMkLst>
        <pc:spChg chg="mod">
          <ac:chgData name="Krishna Teja" userId="oUNonmEOejJQ2eHDBtkCwvmwVWOAAa9mHqwW/pRfBN0=" providerId="None" clId="Web-{98627E8E-2AB4-4B26-B638-5CC829AE8E8A}" dt="2024-11-12T21:00:23.440" v="914" actId="1076"/>
          <ac:spMkLst>
            <pc:docMk/>
            <pc:sldMk cId="1062308441" sldId="275"/>
            <ac:spMk id="3" creationId="{38799578-0E40-E4B7-BD06-4955AE4A5CB4}"/>
          </ac:spMkLst>
        </pc:spChg>
      </pc:sldChg>
      <pc:sldChg chg="modSp">
        <pc:chgData name="Krishna Teja" userId="oUNonmEOejJQ2eHDBtkCwvmwVWOAAa9mHqwW/pRfBN0=" providerId="None" clId="Web-{98627E8E-2AB4-4B26-B638-5CC829AE8E8A}" dt="2024-11-12T21:32:42.648" v="1384" actId="1076"/>
        <pc:sldMkLst>
          <pc:docMk/>
          <pc:sldMk cId="1769707389" sldId="296"/>
        </pc:sldMkLst>
        <pc:spChg chg="mod">
          <ac:chgData name="Krishna Teja" userId="oUNonmEOejJQ2eHDBtkCwvmwVWOAAa9mHqwW/pRfBN0=" providerId="None" clId="Web-{98627E8E-2AB4-4B26-B638-5CC829AE8E8A}" dt="2024-11-12T21:31:23.367" v="1319" actId="1076"/>
          <ac:spMkLst>
            <pc:docMk/>
            <pc:sldMk cId="1769707389" sldId="296"/>
            <ac:spMk id="2" creationId="{BB620148-C0D5-5ACE-CFA4-C8ADC52DA874}"/>
          </ac:spMkLst>
        </pc:spChg>
        <pc:spChg chg="mod">
          <ac:chgData name="Krishna Teja" userId="oUNonmEOejJQ2eHDBtkCwvmwVWOAAa9mHqwW/pRfBN0=" providerId="None" clId="Web-{98627E8E-2AB4-4B26-B638-5CC829AE8E8A}" dt="2024-11-12T21:32:39.867" v="1383" actId="1076"/>
          <ac:spMkLst>
            <pc:docMk/>
            <pc:sldMk cId="1769707389" sldId="296"/>
            <ac:spMk id="3" creationId="{CD2BFA87-69F4-DA59-1B58-5D0197CAA543}"/>
          </ac:spMkLst>
        </pc:spChg>
        <pc:picChg chg="mod">
          <ac:chgData name="Krishna Teja" userId="oUNonmEOejJQ2eHDBtkCwvmwVWOAAa9mHqwW/pRfBN0=" providerId="None" clId="Web-{98627E8E-2AB4-4B26-B638-5CC829AE8E8A}" dt="2024-11-12T21:32:42.648" v="1384" actId="1076"/>
          <ac:picMkLst>
            <pc:docMk/>
            <pc:sldMk cId="1769707389" sldId="296"/>
            <ac:picMk id="4" creationId="{DA96B347-3CFE-A177-F57C-FB5C98CDAA0D}"/>
          </ac:picMkLst>
        </pc:picChg>
      </pc:sldChg>
      <pc:sldChg chg="delSp">
        <pc:chgData name="Krishna Teja" userId="oUNonmEOejJQ2eHDBtkCwvmwVWOAAa9mHqwW/pRfBN0=" providerId="None" clId="Web-{98627E8E-2AB4-4B26-B638-5CC829AE8E8A}" dt="2024-11-12T21:40:38.942" v="1569"/>
        <pc:sldMkLst>
          <pc:docMk/>
          <pc:sldMk cId="1638878085" sldId="314"/>
        </pc:sldMkLst>
        <pc:spChg chg="del">
          <ac:chgData name="Krishna Teja" userId="oUNonmEOejJQ2eHDBtkCwvmwVWOAAa9mHqwW/pRfBN0=" providerId="None" clId="Web-{98627E8E-2AB4-4B26-B638-5CC829AE8E8A}" dt="2024-11-12T21:40:38.942" v="1569"/>
          <ac:spMkLst>
            <pc:docMk/>
            <pc:sldMk cId="1638878085" sldId="314"/>
            <ac:spMk id="3" creationId="{98F82CA0-B34A-E745-1E6C-0DABA3074C21}"/>
          </ac:spMkLst>
        </pc:spChg>
      </pc:sldChg>
      <pc:sldChg chg="mod modShow">
        <pc:chgData name="Krishna Teja" userId="oUNonmEOejJQ2eHDBtkCwvmwVWOAAa9mHqwW/pRfBN0=" providerId="None" clId="Web-{98627E8E-2AB4-4B26-B638-5CC829AE8E8A}" dt="2024-11-12T21:41:08.911" v="1574"/>
        <pc:sldMkLst>
          <pc:docMk/>
          <pc:sldMk cId="2269244949" sldId="315"/>
        </pc:sldMkLst>
      </pc:sldChg>
      <pc:sldChg chg="delSp">
        <pc:chgData name="Krishna Teja" userId="oUNonmEOejJQ2eHDBtkCwvmwVWOAAa9mHqwW/pRfBN0=" providerId="None" clId="Web-{98627E8E-2AB4-4B26-B638-5CC829AE8E8A}" dt="2024-11-12T21:40:50.286" v="1570"/>
        <pc:sldMkLst>
          <pc:docMk/>
          <pc:sldMk cId="759683400" sldId="316"/>
        </pc:sldMkLst>
        <pc:spChg chg="del">
          <ac:chgData name="Krishna Teja" userId="oUNonmEOejJQ2eHDBtkCwvmwVWOAAa9mHqwW/pRfBN0=" providerId="None" clId="Web-{98627E8E-2AB4-4B26-B638-5CC829AE8E8A}" dt="2024-11-12T21:40:50.286" v="1570"/>
          <ac:spMkLst>
            <pc:docMk/>
            <pc:sldMk cId="759683400" sldId="316"/>
            <ac:spMk id="3" creationId="{B565DAA8-1B64-18EB-95BF-4EFF6D2F35F1}"/>
          </ac:spMkLst>
        </pc:spChg>
      </pc:sldChg>
      <pc:sldChg chg="mod modShow">
        <pc:chgData name="Krishna Teja" userId="oUNonmEOejJQ2eHDBtkCwvmwVWOAAa9mHqwW/pRfBN0=" providerId="None" clId="Web-{98627E8E-2AB4-4B26-B638-5CC829AE8E8A}" dt="2024-11-12T21:40:53.614" v="1571"/>
        <pc:sldMkLst>
          <pc:docMk/>
          <pc:sldMk cId="478509853" sldId="317"/>
        </pc:sldMkLst>
      </pc:sldChg>
      <pc:sldChg chg="addSp modSp">
        <pc:chgData name="Krishna Teja" userId="oUNonmEOejJQ2eHDBtkCwvmwVWOAAa9mHqwW/pRfBN0=" providerId="None" clId="Web-{98627E8E-2AB4-4B26-B638-5CC829AE8E8A}" dt="2024-11-12T20:51:30.145" v="700" actId="1076"/>
        <pc:sldMkLst>
          <pc:docMk/>
          <pc:sldMk cId="3025784965" sldId="341"/>
        </pc:sldMkLst>
        <pc:spChg chg="mod">
          <ac:chgData name="Krishna Teja" userId="oUNonmEOejJQ2eHDBtkCwvmwVWOAAa9mHqwW/pRfBN0=" providerId="None" clId="Web-{98627E8E-2AB4-4B26-B638-5CC829AE8E8A}" dt="2024-11-12T20:47:14.616" v="493" actId="1076"/>
          <ac:spMkLst>
            <pc:docMk/>
            <pc:sldMk cId="3025784965" sldId="341"/>
            <ac:spMk id="2" creationId="{A84F4EEF-7245-DF52-719E-0DF0AAEA7EE4}"/>
          </ac:spMkLst>
        </pc:spChg>
        <pc:spChg chg="mod">
          <ac:chgData name="Krishna Teja" userId="oUNonmEOejJQ2eHDBtkCwvmwVWOAAa9mHqwW/pRfBN0=" providerId="None" clId="Web-{98627E8E-2AB4-4B26-B638-5CC829AE8E8A}" dt="2024-11-12T20:51:27.520" v="698" actId="1076"/>
          <ac:spMkLst>
            <pc:docMk/>
            <pc:sldMk cId="3025784965" sldId="341"/>
            <ac:spMk id="3" creationId="{6E905F77-4A47-C1A0-7B1F-D7834F473E3E}"/>
          </ac:spMkLst>
        </pc:spChg>
        <pc:spChg chg="add mod">
          <ac:chgData name="Krishna Teja" userId="oUNonmEOejJQ2eHDBtkCwvmwVWOAAa9mHqwW/pRfBN0=" providerId="None" clId="Web-{98627E8E-2AB4-4B26-B638-5CC829AE8E8A}" dt="2024-11-12T20:49:56.693" v="574" actId="1076"/>
          <ac:spMkLst>
            <pc:docMk/>
            <pc:sldMk cId="3025784965" sldId="341"/>
            <ac:spMk id="6" creationId="{ACA0BD26-9714-696C-1A86-939AB445C60C}"/>
          </ac:spMkLst>
        </pc:spChg>
        <pc:picChg chg="mod">
          <ac:chgData name="Krishna Teja" userId="oUNonmEOejJQ2eHDBtkCwvmwVWOAAa9mHqwW/pRfBN0=" providerId="None" clId="Web-{98627E8E-2AB4-4B26-B638-5CC829AE8E8A}" dt="2024-11-12T20:49:53.599" v="573" actId="1076"/>
          <ac:picMkLst>
            <pc:docMk/>
            <pc:sldMk cId="3025784965" sldId="341"/>
            <ac:picMk id="4" creationId="{E4900418-3026-D63F-CFD5-7EA303A717BD}"/>
          </ac:picMkLst>
        </pc:picChg>
        <pc:picChg chg="mod">
          <ac:chgData name="Krishna Teja" userId="oUNonmEOejJQ2eHDBtkCwvmwVWOAAa9mHqwW/pRfBN0=" providerId="None" clId="Web-{98627E8E-2AB4-4B26-B638-5CC829AE8E8A}" dt="2024-11-12T20:51:30.145" v="700" actId="1076"/>
          <ac:picMkLst>
            <pc:docMk/>
            <pc:sldMk cId="3025784965" sldId="341"/>
            <ac:picMk id="5" creationId="{C5913D05-9524-0E8F-F831-5EEF81B3221C}"/>
          </ac:picMkLst>
        </pc:picChg>
      </pc:sldChg>
      <pc:sldChg chg="addSp delSp modSp">
        <pc:chgData name="Krishna Teja" userId="oUNonmEOejJQ2eHDBtkCwvmwVWOAAa9mHqwW/pRfBN0=" providerId="None" clId="Web-{98627E8E-2AB4-4B26-B638-5CC829AE8E8A}" dt="2024-11-12T21:35:21.319" v="1455" actId="1076"/>
        <pc:sldMkLst>
          <pc:docMk/>
          <pc:sldMk cId="963520639" sldId="342"/>
        </pc:sldMkLst>
        <pc:spChg chg="del mod">
          <ac:chgData name="Krishna Teja" userId="oUNonmEOejJQ2eHDBtkCwvmwVWOAAa9mHqwW/pRfBN0=" providerId="None" clId="Web-{98627E8E-2AB4-4B26-B638-5CC829AE8E8A}" dt="2024-11-12T20:12:47.111" v="5"/>
          <ac:spMkLst>
            <pc:docMk/>
            <pc:sldMk cId="963520639" sldId="342"/>
            <ac:spMk id="4" creationId="{6DAE0038-C498-901B-AEF6-C9D4C9993F5F}"/>
          </ac:spMkLst>
        </pc:spChg>
        <pc:spChg chg="add mod">
          <ac:chgData name="Krishna Teja" userId="oUNonmEOejJQ2eHDBtkCwvmwVWOAAa9mHqwW/pRfBN0=" providerId="None" clId="Web-{98627E8E-2AB4-4B26-B638-5CC829AE8E8A}" dt="2024-11-12T21:35:16.663" v="1453" actId="1076"/>
          <ac:spMkLst>
            <pc:docMk/>
            <pc:sldMk cId="963520639" sldId="342"/>
            <ac:spMk id="5" creationId="{604DD813-8C53-0CFD-9EEC-528E4F2E1AFA}"/>
          </ac:spMkLst>
        </pc:spChg>
        <pc:spChg chg="del mod">
          <ac:chgData name="Krishna Teja" userId="oUNonmEOejJQ2eHDBtkCwvmwVWOAAa9mHqwW/pRfBN0=" providerId="None" clId="Web-{98627E8E-2AB4-4B26-B638-5CC829AE8E8A}" dt="2024-11-12T20:12:46.080" v="3"/>
          <ac:spMkLst>
            <pc:docMk/>
            <pc:sldMk cId="963520639" sldId="342"/>
            <ac:spMk id="6" creationId="{388705E9-BA11-BB48-9B64-A8CA966E4B80}"/>
          </ac:spMkLst>
        </pc:spChg>
        <pc:spChg chg="del">
          <ac:chgData name="Krishna Teja" userId="oUNonmEOejJQ2eHDBtkCwvmwVWOAAa9mHqwW/pRfBN0=" providerId="None" clId="Web-{98627E8E-2AB4-4B26-B638-5CC829AE8E8A}" dt="2024-11-12T20:12:48.049" v="6"/>
          <ac:spMkLst>
            <pc:docMk/>
            <pc:sldMk cId="963520639" sldId="342"/>
            <ac:spMk id="10" creationId="{E143A12F-F0D6-B399-0F25-8A19781EFAFE}"/>
          </ac:spMkLst>
        </pc:spChg>
        <pc:spChg chg="add mod">
          <ac:chgData name="Krishna Teja" userId="oUNonmEOejJQ2eHDBtkCwvmwVWOAAa9mHqwW/pRfBN0=" providerId="None" clId="Web-{98627E8E-2AB4-4B26-B638-5CC829AE8E8A}" dt="2024-11-12T21:35:21.319" v="1455" actId="1076"/>
          <ac:spMkLst>
            <pc:docMk/>
            <pc:sldMk cId="963520639" sldId="342"/>
            <ac:spMk id="11" creationId="{2468B348-D28F-9CEA-E651-C193DCCFE76A}"/>
          </ac:spMkLst>
        </pc:spChg>
        <pc:spChg chg="mod">
          <ac:chgData name="Krishna Teja" userId="oUNonmEOejJQ2eHDBtkCwvmwVWOAAa9mHqwW/pRfBN0=" providerId="None" clId="Web-{98627E8E-2AB4-4B26-B638-5CC829AE8E8A}" dt="2024-11-12T20:15:14.938" v="161" actId="20577"/>
          <ac:spMkLst>
            <pc:docMk/>
            <pc:sldMk cId="963520639" sldId="342"/>
            <ac:spMk id="12" creationId="{B3929F0E-D1E1-33E8-F45E-3460CDFE31E0}"/>
          </ac:spMkLst>
        </pc:spChg>
        <pc:spChg chg="del">
          <ac:chgData name="Krishna Teja" userId="oUNonmEOejJQ2eHDBtkCwvmwVWOAAa9mHqwW/pRfBN0=" providerId="None" clId="Web-{98627E8E-2AB4-4B26-B638-5CC829AE8E8A}" dt="2024-11-12T20:12:43.330" v="0"/>
          <ac:spMkLst>
            <pc:docMk/>
            <pc:sldMk cId="963520639" sldId="342"/>
            <ac:spMk id="13" creationId="{E060A8D5-A23D-0022-3631-C5CE534170CF}"/>
          </ac:spMkLst>
        </pc:spChg>
        <pc:picChg chg="mod">
          <ac:chgData name="Krishna Teja" userId="oUNonmEOejJQ2eHDBtkCwvmwVWOAAa9mHqwW/pRfBN0=" providerId="None" clId="Web-{98627E8E-2AB4-4B26-B638-5CC829AE8E8A}" dt="2024-11-12T20:15:19.063" v="162" actId="1076"/>
          <ac:picMkLst>
            <pc:docMk/>
            <pc:sldMk cId="963520639" sldId="342"/>
            <ac:picMk id="8" creationId="{99A727CF-9395-F2F8-F602-F9D35EB4235E}"/>
          </ac:picMkLst>
        </pc:picChg>
      </pc:sldChg>
      <pc:sldChg chg="addSp delSp modSp">
        <pc:chgData name="Krishna Teja" userId="oUNonmEOejJQ2eHDBtkCwvmwVWOAAa9mHqwW/pRfBN0=" providerId="None" clId="Web-{98627E8E-2AB4-4B26-B638-5CC829AE8E8A}" dt="2024-11-12T21:32:57.539" v="1411" actId="20577"/>
        <pc:sldMkLst>
          <pc:docMk/>
          <pc:sldMk cId="354551838" sldId="343"/>
        </pc:sldMkLst>
        <pc:spChg chg="mod">
          <ac:chgData name="Krishna Teja" userId="oUNonmEOejJQ2eHDBtkCwvmwVWOAAa9mHqwW/pRfBN0=" providerId="None" clId="Web-{98627E8E-2AB4-4B26-B638-5CC829AE8E8A}" dt="2024-11-12T21:32:57.539" v="1411" actId="20577"/>
          <ac:spMkLst>
            <pc:docMk/>
            <pc:sldMk cId="354551838" sldId="343"/>
            <ac:spMk id="2" creationId="{66E9751F-292C-7866-FF3A-2653A17702FC}"/>
          </ac:spMkLst>
        </pc:spChg>
        <pc:spChg chg="add mod">
          <ac:chgData name="Krishna Teja" userId="oUNonmEOejJQ2eHDBtkCwvmwVWOAAa9mHqwW/pRfBN0=" providerId="None" clId="Web-{98627E8E-2AB4-4B26-B638-5CC829AE8E8A}" dt="2024-11-12T21:28:34.931" v="1246" actId="1076"/>
          <ac:spMkLst>
            <pc:docMk/>
            <pc:sldMk cId="354551838" sldId="343"/>
            <ac:spMk id="3" creationId="{772C04A1-9AB1-5920-667D-94820967FFD2}"/>
          </ac:spMkLst>
        </pc:spChg>
        <pc:spChg chg="del mod">
          <ac:chgData name="Krishna Teja" userId="oUNonmEOejJQ2eHDBtkCwvmwVWOAAa9mHqwW/pRfBN0=" providerId="None" clId="Web-{98627E8E-2AB4-4B26-B638-5CC829AE8E8A}" dt="2024-11-12T21:28:25.446" v="1244"/>
          <ac:spMkLst>
            <pc:docMk/>
            <pc:sldMk cId="354551838" sldId="343"/>
            <ac:spMk id="5" creationId="{C2C2A759-0FF3-79B2-0C6E-3A0065334AE6}"/>
          </ac:spMkLst>
        </pc:spChg>
        <pc:spChg chg="mod">
          <ac:chgData name="Krishna Teja" userId="oUNonmEOejJQ2eHDBtkCwvmwVWOAAa9mHqwW/pRfBN0=" providerId="None" clId="Web-{98627E8E-2AB4-4B26-B638-5CC829AE8E8A}" dt="2024-11-12T21:23:09.604" v="1174" actId="1076"/>
          <ac:spMkLst>
            <pc:docMk/>
            <pc:sldMk cId="354551838" sldId="343"/>
            <ac:spMk id="7" creationId="{119E27F8-222B-AE1A-691D-974DCDA6D3D9}"/>
          </ac:spMkLst>
        </pc:spChg>
        <pc:spChg chg="add mod">
          <ac:chgData name="Krishna Teja" userId="oUNonmEOejJQ2eHDBtkCwvmwVWOAAa9mHqwW/pRfBN0=" providerId="None" clId="Web-{98627E8E-2AB4-4B26-B638-5CC829AE8E8A}" dt="2024-11-12T21:28:02.946" v="1241" actId="1076"/>
          <ac:spMkLst>
            <pc:docMk/>
            <pc:sldMk cId="354551838" sldId="343"/>
            <ac:spMk id="8" creationId="{647CFD50-2AF5-22E3-7DE4-A997FF3B7090}"/>
          </ac:spMkLst>
        </pc:spChg>
        <pc:spChg chg="add del mod">
          <ac:chgData name="Krishna Teja" userId="oUNonmEOejJQ2eHDBtkCwvmwVWOAAa9mHqwW/pRfBN0=" providerId="None" clId="Web-{98627E8E-2AB4-4B26-B638-5CC829AE8E8A}" dt="2024-11-12T21:28:23.321" v="1243"/>
          <ac:spMkLst>
            <pc:docMk/>
            <pc:sldMk cId="354551838" sldId="343"/>
            <ac:spMk id="9" creationId="{BDA794BF-D290-8590-075A-DCEC9CE649FF}"/>
          </ac:spMkLst>
        </pc:spChg>
        <pc:picChg chg="mod modCrop">
          <ac:chgData name="Krishna Teja" userId="oUNonmEOejJQ2eHDBtkCwvmwVWOAAa9mHqwW/pRfBN0=" providerId="None" clId="Web-{98627E8E-2AB4-4B26-B638-5CC829AE8E8A}" dt="2024-11-12T21:28:28.009" v="1245" actId="14100"/>
          <ac:picMkLst>
            <pc:docMk/>
            <pc:sldMk cId="354551838" sldId="343"/>
            <ac:picMk id="4" creationId="{5660D226-9978-3030-4BEF-D7705E4FC0D2}"/>
          </ac:picMkLst>
        </pc:picChg>
        <pc:picChg chg="mod">
          <ac:chgData name="Krishna Teja" userId="oUNonmEOejJQ2eHDBtkCwvmwVWOAAa9mHqwW/pRfBN0=" providerId="None" clId="Web-{98627E8E-2AB4-4B26-B638-5CC829AE8E8A}" dt="2024-11-12T21:22:22.214" v="1165" actId="1076"/>
          <ac:picMkLst>
            <pc:docMk/>
            <pc:sldMk cId="354551838" sldId="343"/>
            <ac:picMk id="6" creationId="{EB96149D-8D3D-6E7E-1BE5-DC9CA16BC19E}"/>
          </ac:picMkLst>
        </pc:picChg>
      </pc:sldChg>
      <pc:sldChg chg="modSp">
        <pc:chgData name="Krishna Teja" userId="oUNonmEOejJQ2eHDBtkCwvmwVWOAAa9mHqwW/pRfBN0=" providerId="None" clId="Web-{98627E8E-2AB4-4B26-B638-5CC829AE8E8A}" dt="2024-11-12T21:18:34.168" v="1062" actId="20577"/>
        <pc:sldMkLst>
          <pc:docMk/>
          <pc:sldMk cId="1963226014" sldId="344"/>
        </pc:sldMkLst>
        <pc:spChg chg="mod">
          <ac:chgData name="Krishna Teja" userId="oUNonmEOejJQ2eHDBtkCwvmwVWOAAa9mHqwW/pRfBN0=" providerId="None" clId="Web-{98627E8E-2AB4-4B26-B638-5CC829AE8E8A}" dt="2024-11-12T21:18:34.168" v="1062" actId="20577"/>
          <ac:spMkLst>
            <pc:docMk/>
            <pc:sldMk cId="1963226014" sldId="344"/>
            <ac:spMk id="3" creationId="{40E05A2A-620B-6091-D9B6-778741371907}"/>
          </ac:spMkLst>
        </pc:spChg>
      </pc:sldChg>
      <pc:sldChg chg="addSp modSp">
        <pc:chgData name="Krishna Teja" userId="oUNonmEOejJQ2eHDBtkCwvmwVWOAAa9mHqwW/pRfBN0=" providerId="None" clId="Web-{98627E8E-2AB4-4B26-B638-5CC829AE8E8A}" dt="2024-11-12T21:35:05.788" v="1451" actId="1076"/>
        <pc:sldMkLst>
          <pc:docMk/>
          <pc:sldMk cId="3757413566" sldId="346"/>
        </pc:sldMkLst>
        <pc:spChg chg="mod">
          <ac:chgData name="Krishna Teja" userId="oUNonmEOejJQ2eHDBtkCwvmwVWOAAa9mHqwW/pRfBN0=" providerId="None" clId="Web-{98627E8E-2AB4-4B26-B638-5CC829AE8E8A}" dt="2024-11-12T20:14:17.736" v="123" actId="20577"/>
          <ac:spMkLst>
            <pc:docMk/>
            <pc:sldMk cId="3757413566" sldId="346"/>
            <ac:spMk id="3" creationId="{66B8153A-D709-8679-73DF-CBBAA7DCE7C8}"/>
          </ac:spMkLst>
        </pc:spChg>
        <pc:spChg chg="add mod">
          <ac:chgData name="Krishna Teja" userId="oUNonmEOejJQ2eHDBtkCwvmwVWOAAa9mHqwW/pRfBN0=" providerId="None" clId="Web-{98627E8E-2AB4-4B26-B638-5CC829AE8E8A}" dt="2024-11-12T21:34:59.007" v="1449" actId="1076"/>
          <ac:spMkLst>
            <pc:docMk/>
            <pc:sldMk cId="3757413566" sldId="346"/>
            <ac:spMk id="7" creationId="{EA4CAAE8-BC6C-E340-6F16-A98D4E65876E}"/>
          </ac:spMkLst>
        </pc:spChg>
        <pc:spChg chg="add mod">
          <ac:chgData name="Krishna Teja" userId="oUNonmEOejJQ2eHDBtkCwvmwVWOAAa9mHqwW/pRfBN0=" providerId="None" clId="Web-{98627E8E-2AB4-4B26-B638-5CC829AE8E8A}" dt="2024-11-12T21:35:05.788" v="1451" actId="1076"/>
          <ac:spMkLst>
            <pc:docMk/>
            <pc:sldMk cId="3757413566" sldId="346"/>
            <ac:spMk id="9" creationId="{35390F3A-E423-373A-95B5-065B317011A7}"/>
          </ac:spMkLst>
        </pc:spChg>
        <pc:picChg chg="mod">
          <ac:chgData name="Krishna Teja" userId="oUNonmEOejJQ2eHDBtkCwvmwVWOAAa9mHqwW/pRfBN0=" providerId="None" clId="Web-{98627E8E-2AB4-4B26-B638-5CC829AE8E8A}" dt="2024-11-12T21:34:49.100" v="1446" actId="1076"/>
          <ac:picMkLst>
            <pc:docMk/>
            <pc:sldMk cId="3757413566" sldId="346"/>
            <ac:picMk id="4" creationId="{EAC79FFB-F103-9EBB-DEEF-310B5C7B658F}"/>
          </ac:picMkLst>
        </pc:picChg>
        <pc:picChg chg="mod">
          <ac:chgData name="Krishna Teja" userId="oUNonmEOejJQ2eHDBtkCwvmwVWOAAa9mHqwW/pRfBN0=" providerId="None" clId="Web-{98627E8E-2AB4-4B26-B638-5CC829AE8E8A}" dt="2024-11-12T21:34:50.944" v="1447" actId="14100"/>
          <ac:picMkLst>
            <pc:docMk/>
            <pc:sldMk cId="3757413566" sldId="346"/>
            <ac:picMk id="5" creationId="{7CADD5CA-278F-84C3-883A-E3A10EC29D76}"/>
          </ac:picMkLst>
        </pc:picChg>
      </pc:sldChg>
      <pc:sldChg chg="addSp modSp">
        <pc:chgData name="Krishna Teja" userId="oUNonmEOejJQ2eHDBtkCwvmwVWOAAa9mHqwW/pRfBN0=" providerId="None" clId="Web-{98627E8E-2AB4-4B26-B638-5CC829AE8E8A}" dt="2024-11-12T21:35:42.538" v="1459" actId="1076"/>
        <pc:sldMkLst>
          <pc:docMk/>
          <pc:sldMk cId="1858050707" sldId="347"/>
        </pc:sldMkLst>
        <pc:spChg chg="mod">
          <ac:chgData name="Krishna Teja" userId="oUNonmEOejJQ2eHDBtkCwvmwVWOAAa9mHqwW/pRfBN0=" providerId="None" clId="Web-{98627E8E-2AB4-4B26-B638-5CC829AE8E8A}" dt="2024-11-12T20:46:32.944" v="485" actId="1076"/>
          <ac:spMkLst>
            <pc:docMk/>
            <pc:sldMk cId="1858050707" sldId="347"/>
            <ac:spMk id="2" creationId="{3C2D4924-EE2F-D98F-D1A6-62BB0F180BBA}"/>
          </ac:spMkLst>
        </pc:spChg>
        <pc:spChg chg="add mod">
          <ac:chgData name="Krishna Teja" userId="oUNonmEOejJQ2eHDBtkCwvmwVWOAAa9mHqwW/pRfBN0=" providerId="None" clId="Web-{98627E8E-2AB4-4B26-B638-5CC829AE8E8A}" dt="2024-11-12T20:46:31.319" v="484" actId="1076"/>
          <ac:spMkLst>
            <pc:docMk/>
            <pc:sldMk cId="1858050707" sldId="347"/>
            <ac:spMk id="5" creationId="{50CBB4FD-75B5-0590-59C8-2924DA678318}"/>
          </ac:spMkLst>
        </pc:spChg>
        <pc:spChg chg="add mod">
          <ac:chgData name="Krishna Teja" userId="oUNonmEOejJQ2eHDBtkCwvmwVWOAAa9mHqwW/pRfBN0=" providerId="None" clId="Web-{98627E8E-2AB4-4B26-B638-5CC829AE8E8A}" dt="2024-11-12T21:35:42.538" v="1459" actId="1076"/>
          <ac:spMkLst>
            <pc:docMk/>
            <pc:sldMk cId="1858050707" sldId="347"/>
            <ac:spMk id="7" creationId="{94311DD5-E43A-21FA-B761-940326D1E444}"/>
          </ac:spMkLst>
        </pc:spChg>
        <pc:picChg chg="mod">
          <ac:chgData name="Krishna Teja" userId="oUNonmEOejJQ2eHDBtkCwvmwVWOAAa9mHqwW/pRfBN0=" providerId="None" clId="Web-{98627E8E-2AB4-4B26-B638-5CC829AE8E8A}" dt="2024-11-12T20:43:34.226" v="328" actId="1076"/>
          <ac:picMkLst>
            <pc:docMk/>
            <pc:sldMk cId="1858050707" sldId="347"/>
            <ac:picMk id="4" creationId="{FC103301-BF0B-990F-356E-4632F304CA9C}"/>
          </ac:picMkLst>
        </pc:picChg>
      </pc:sldChg>
      <pc:sldChg chg="addSp modSp">
        <pc:chgData name="Krishna Teja" userId="oUNonmEOejJQ2eHDBtkCwvmwVWOAAa9mHqwW/pRfBN0=" providerId="None" clId="Web-{98627E8E-2AB4-4B26-B638-5CC829AE8E8A}" dt="2024-11-12T21:35:33.975" v="1457" actId="1076"/>
        <pc:sldMkLst>
          <pc:docMk/>
          <pc:sldMk cId="3890082149" sldId="349"/>
        </pc:sldMkLst>
        <pc:spChg chg="mod">
          <ac:chgData name="Krishna Teja" userId="oUNonmEOejJQ2eHDBtkCwvmwVWOAAa9mHqwW/pRfBN0=" providerId="None" clId="Web-{98627E8E-2AB4-4B26-B638-5CC829AE8E8A}" dt="2024-11-12T20:41:00.024" v="217" actId="1076"/>
          <ac:spMkLst>
            <pc:docMk/>
            <pc:sldMk cId="3890082149" sldId="349"/>
            <ac:spMk id="2" creationId="{74507CBD-6118-1DFB-A97E-720E7C5A09E6}"/>
          </ac:spMkLst>
        </pc:spChg>
        <pc:spChg chg="add mod">
          <ac:chgData name="Krishna Teja" userId="oUNonmEOejJQ2eHDBtkCwvmwVWOAAa9mHqwW/pRfBN0=" providerId="None" clId="Web-{98627E8E-2AB4-4B26-B638-5CC829AE8E8A}" dt="2024-11-12T20:43:42.914" v="329" actId="1076"/>
          <ac:spMkLst>
            <pc:docMk/>
            <pc:sldMk cId="3890082149" sldId="349"/>
            <ac:spMk id="3" creationId="{100EEA42-3974-BA70-E2DC-A87310EE8A9A}"/>
          </ac:spMkLst>
        </pc:spChg>
        <pc:spChg chg="add mod">
          <ac:chgData name="Krishna Teja" userId="oUNonmEOejJQ2eHDBtkCwvmwVWOAAa9mHqwW/pRfBN0=" providerId="None" clId="Web-{98627E8E-2AB4-4B26-B638-5CC829AE8E8A}" dt="2024-11-12T21:35:33.975" v="1457" actId="1076"/>
          <ac:spMkLst>
            <pc:docMk/>
            <pc:sldMk cId="3890082149" sldId="349"/>
            <ac:spMk id="6" creationId="{F575E4EA-9343-2F0A-ADC5-EF6F541B2379}"/>
          </ac:spMkLst>
        </pc:spChg>
        <pc:picChg chg="mod">
          <ac:chgData name="Krishna Teja" userId="oUNonmEOejJQ2eHDBtkCwvmwVWOAAa9mHqwW/pRfBN0=" providerId="None" clId="Web-{98627E8E-2AB4-4B26-B638-5CC829AE8E8A}" dt="2024-11-12T20:42:39.820" v="287" actId="1076"/>
          <ac:picMkLst>
            <pc:docMk/>
            <pc:sldMk cId="3890082149" sldId="349"/>
            <ac:picMk id="4" creationId="{82AA513E-243F-9F03-849F-92754E170817}"/>
          </ac:picMkLst>
        </pc:picChg>
      </pc:sldChg>
      <pc:sldChg chg="mod modShow">
        <pc:chgData name="Krishna Teja" userId="oUNonmEOejJQ2eHDBtkCwvmwVWOAAa9mHqwW/pRfBN0=" providerId="None" clId="Web-{98627E8E-2AB4-4B26-B638-5CC829AE8E8A}" dt="2024-11-12T21:19:55.058" v="1075"/>
        <pc:sldMkLst>
          <pc:docMk/>
          <pc:sldMk cId="3979661635" sldId="350"/>
        </pc:sldMkLst>
      </pc:sldChg>
      <pc:sldChg chg="modSp">
        <pc:chgData name="Krishna Teja" userId="oUNonmEOejJQ2eHDBtkCwvmwVWOAAa9mHqwW/pRfBN0=" providerId="None" clId="Web-{98627E8E-2AB4-4B26-B638-5CC829AE8E8A}" dt="2024-11-12T21:06:57.547" v="949" actId="1076"/>
        <pc:sldMkLst>
          <pc:docMk/>
          <pc:sldMk cId="2089961337" sldId="352"/>
        </pc:sldMkLst>
        <pc:spChg chg="mod">
          <ac:chgData name="Krishna Teja" userId="oUNonmEOejJQ2eHDBtkCwvmwVWOAAa9mHqwW/pRfBN0=" providerId="None" clId="Web-{98627E8E-2AB4-4B26-B638-5CC829AE8E8A}" dt="2024-11-12T21:06:57.547" v="949" actId="1076"/>
          <ac:spMkLst>
            <pc:docMk/>
            <pc:sldMk cId="2089961337" sldId="352"/>
            <ac:spMk id="7" creationId="{6169C4A6-44FB-D779-F7EC-7B104CB4D056}"/>
          </ac:spMkLst>
        </pc:spChg>
        <pc:spChg chg="mod">
          <ac:chgData name="Krishna Teja" userId="oUNonmEOejJQ2eHDBtkCwvmwVWOAAa9mHqwW/pRfBN0=" providerId="None" clId="Web-{98627E8E-2AB4-4B26-B638-5CC829AE8E8A}" dt="2024-11-12T21:06:55.094" v="948" actId="1076"/>
          <ac:spMkLst>
            <pc:docMk/>
            <pc:sldMk cId="2089961337" sldId="352"/>
            <ac:spMk id="9" creationId="{8A9C1B6F-1D0D-7250-842B-8E6B55FBBD72}"/>
          </ac:spMkLst>
        </pc:spChg>
        <pc:picChg chg="mod">
          <ac:chgData name="Krishna Teja" userId="oUNonmEOejJQ2eHDBtkCwvmwVWOAAa9mHqwW/pRfBN0=" providerId="None" clId="Web-{98627E8E-2AB4-4B26-B638-5CC829AE8E8A}" dt="2024-11-12T21:06:50.484" v="947" actId="1076"/>
          <ac:picMkLst>
            <pc:docMk/>
            <pc:sldMk cId="2089961337" sldId="352"/>
            <ac:picMk id="4" creationId="{1EED8A1A-9029-BE60-F0BE-03694B699ADD}"/>
          </ac:picMkLst>
        </pc:picChg>
      </pc:sldChg>
      <pc:sldChg chg="modSp">
        <pc:chgData name="Krishna Teja" userId="oUNonmEOejJQ2eHDBtkCwvmwVWOAAa9mHqwW/pRfBN0=" providerId="None" clId="Web-{98627E8E-2AB4-4B26-B638-5CC829AE8E8A}" dt="2024-11-12T21:38:03.584" v="1567" actId="20577"/>
        <pc:sldMkLst>
          <pc:docMk/>
          <pc:sldMk cId="4139129658" sldId="353"/>
        </pc:sldMkLst>
        <pc:spChg chg="mod">
          <ac:chgData name="Krishna Teja" userId="oUNonmEOejJQ2eHDBtkCwvmwVWOAAa9mHqwW/pRfBN0=" providerId="None" clId="Web-{98627E8E-2AB4-4B26-B638-5CC829AE8E8A}" dt="2024-11-12T21:19:12.121" v="1072" actId="1076"/>
          <ac:spMkLst>
            <pc:docMk/>
            <pc:sldMk cId="4139129658" sldId="353"/>
            <ac:spMk id="2" creationId="{BC71E334-1246-11B7-F19F-7A70240B937E}"/>
          </ac:spMkLst>
        </pc:spChg>
        <pc:spChg chg="mod">
          <ac:chgData name="Krishna Teja" userId="oUNonmEOejJQ2eHDBtkCwvmwVWOAAa9mHqwW/pRfBN0=" providerId="None" clId="Web-{98627E8E-2AB4-4B26-B638-5CC829AE8E8A}" dt="2024-11-12T21:38:03.584" v="1567" actId="20577"/>
          <ac:spMkLst>
            <pc:docMk/>
            <pc:sldMk cId="4139129658" sldId="353"/>
            <ac:spMk id="3" creationId="{AA948F6C-F8E5-3F2B-B5D8-08A64D988A99}"/>
          </ac:spMkLst>
        </pc:spChg>
        <pc:spChg chg="mod">
          <ac:chgData name="Krishna Teja" userId="oUNonmEOejJQ2eHDBtkCwvmwVWOAAa9mHqwW/pRfBN0=" providerId="None" clId="Web-{98627E8E-2AB4-4B26-B638-5CC829AE8E8A}" dt="2024-11-12T21:37:56.365" v="1565" actId="1076"/>
          <ac:spMkLst>
            <pc:docMk/>
            <pc:sldMk cId="4139129658" sldId="353"/>
            <ac:spMk id="5" creationId="{BBE34D5B-CB5D-7898-37EB-724EAB702E08}"/>
          </ac:spMkLst>
        </pc:spChg>
        <pc:picChg chg="mod">
          <ac:chgData name="Krishna Teja" userId="oUNonmEOejJQ2eHDBtkCwvmwVWOAAa9mHqwW/pRfBN0=" providerId="None" clId="Web-{98627E8E-2AB4-4B26-B638-5CC829AE8E8A}" dt="2024-11-12T21:19:16.668" v="1074" actId="1076"/>
          <ac:picMkLst>
            <pc:docMk/>
            <pc:sldMk cId="4139129658" sldId="353"/>
            <ac:picMk id="4" creationId="{9C05B2BE-CC4C-9710-B1DB-71FEB3ADCC61}"/>
          </ac:picMkLst>
        </pc:picChg>
      </pc:sldChg>
      <pc:sldChg chg="mod modShow">
        <pc:chgData name="Krishna Teja" userId="oUNonmEOejJQ2eHDBtkCwvmwVWOAAa9mHqwW/pRfBN0=" providerId="None" clId="Web-{98627E8E-2AB4-4B26-B638-5CC829AE8E8A}" dt="2024-11-12T21:30:58.820" v="1315"/>
        <pc:sldMkLst>
          <pc:docMk/>
          <pc:sldMk cId="463339173" sldId="354"/>
        </pc:sldMkLst>
      </pc:sldChg>
      <pc:sldChg chg="mod modShow">
        <pc:chgData name="Krishna Teja" userId="oUNonmEOejJQ2eHDBtkCwvmwVWOAAa9mHqwW/pRfBN0=" providerId="None" clId="Web-{98627E8E-2AB4-4B26-B638-5CC829AE8E8A}" dt="2024-11-12T21:30:58.930" v="1316"/>
        <pc:sldMkLst>
          <pc:docMk/>
          <pc:sldMk cId="3322297250" sldId="355"/>
        </pc:sldMkLst>
      </pc:sldChg>
      <pc:sldChg chg="addSp delSp">
        <pc:chgData name="Krishna Teja" userId="oUNonmEOejJQ2eHDBtkCwvmwVWOAAa9mHqwW/pRfBN0=" providerId="None" clId="Web-{98627E8E-2AB4-4B26-B638-5CC829AE8E8A}" dt="2024-11-12T21:18:47.106" v="1064"/>
        <pc:sldMkLst>
          <pc:docMk/>
          <pc:sldMk cId="2768451367" sldId="356"/>
        </pc:sldMkLst>
        <pc:spChg chg="del">
          <ac:chgData name="Krishna Teja" userId="oUNonmEOejJQ2eHDBtkCwvmwVWOAAa9mHqwW/pRfBN0=" providerId="None" clId="Web-{98627E8E-2AB4-4B26-B638-5CC829AE8E8A}" dt="2024-11-12T21:18:46.246" v="1063"/>
          <ac:spMkLst>
            <pc:docMk/>
            <pc:sldMk cId="2768451367" sldId="356"/>
            <ac:spMk id="3" creationId="{6DA9935E-8573-F536-0E88-7E96D5989E9B}"/>
          </ac:spMkLst>
        </pc:spChg>
        <pc:spChg chg="add">
          <ac:chgData name="Krishna Teja" userId="oUNonmEOejJQ2eHDBtkCwvmwVWOAAa9mHqwW/pRfBN0=" providerId="None" clId="Web-{98627E8E-2AB4-4B26-B638-5CC829AE8E8A}" dt="2024-11-12T21:18:47.106" v="1064"/>
          <ac:spMkLst>
            <pc:docMk/>
            <pc:sldMk cId="2768451367" sldId="356"/>
            <ac:spMk id="6" creationId="{FD050EBD-1E13-A13F-2D07-587519D5392A}"/>
          </ac:spMkLst>
        </pc:spChg>
      </pc:sldChg>
      <pc:sldChg chg="mod modShow">
        <pc:chgData name="Krishna Teja" userId="oUNonmEOejJQ2eHDBtkCwvmwVWOAAa9mHqwW/pRfBN0=" providerId="None" clId="Web-{98627E8E-2AB4-4B26-B638-5CC829AE8E8A}" dt="2024-11-12T21:06:26.813" v="941"/>
        <pc:sldMkLst>
          <pc:docMk/>
          <pc:sldMk cId="1451512112" sldId="360"/>
        </pc:sldMkLst>
      </pc:sldChg>
      <pc:sldChg chg="addSp modSp">
        <pc:chgData name="Krishna Teja" userId="oUNonmEOejJQ2eHDBtkCwvmwVWOAAa9mHqwW/pRfBN0=" providerId="None" clId="Web-{98627E8E-2AB4-4B26-B638-5CC829AE8E8A}" dt="2024-11-12T21:37:39.209" v="1563" actId="1076"/>
        <pc:sldMkLst>
          <pc:docMk/>
          <pc:sldMk cId="710287356" sldId="362"/>
        </pc:sldMkLst>
        <pc:spChg chg="mod">
          <ac:chgData name="Krishna Teja" userId="oUNonmEOejJQ2eHDBtkCwvmwVWOAAa9mHqwW/pRfBN0=" providerId="None" clId="Web-{98627E8E-2AB4-4B26-B638-5CC829AE8E8A}" dt="2024-11-12T20:54:16.473" v="701" actId="1076"/>
          <ac:spMkLst>
            <pc:docMk/>
            <pc:sldMk cId="710287356" sldId="362"/>
            <ac:spMk id="2" creationId="{6ABEE92D-B42B-241B-4659-C8E9BD1C096F}"/>
          </ac:spMkLst>
        </pc:spChg>
        <pc:spChg chg="add mod">
          <ac:chgData name="Krishna Teja" userId="oUNonmEOejJQ2eHDBtkCwvmwVWOAAa9mHqwW/pRfBN0=" providerId="None" clId="Web-{98627E8E-2AB4-4B26-B638-5CC829AE8E8A}" dt="2024-11-12T20:59:40.752" v="913" actId="1076"/>
          <ac:spMkLst>
            <pc:docMk/>
            <pc:sldMk cId="710287356" sldId="362"/>
            <ac:spMk id="3" creationId="{B00723B3-F053-441B-64E3-86BA906C7678}"/>
          </ac:spMkLst>
        </pc:spChg>
        <pc:spChg chg="add mod">
          <ac:chgData name="Krishna Teja" userId="oUNonmEOejJQ2eHDBtkCwvmwVWOAAa9mHqwW/pRfBN0=" providerId="None" clId="Web-{98627E8E-2AB4-4B26-B638-5CC829AE8E8A}" dt="2024-11-12T20:59:33.596" v="910" actId="20577"/>
          <ac:spMkLst>
            <pc:docMk/>
            <pc:sldMk cId="710287356" sldId="362"/>
            <ac:spMk id="6" creationId="{90347322-440E-8058-DF44-AB37B386C957}"/>
          </ac:spMkLst>
        </pc:spChg>
        <pc:spChg chg="add mod">
          <ac:chgData name="Krishna Teja" userId="oUNonmEOejJQ2eHDBtkCwvmwVWOAAa9mHqwW/pRfBN0=" providerId="None" clId="Web-{98627E8E-2AB4-4B26-B638-5CC829AE8E8A}" dt="2024-11-12T21:37:33.646" v="1561" actId="1076"/>
          <ac:spMkLst>
            <pc:docMk/>
            <pc:sldMk cId="710287356" sldId="362"/>
            <ac:spMk id="8" creationId="{C72B3B74-767E-913B-CFF9-3721B95B6B59}"/>
          </ac:spMkLst>
        </pc:spChg>
        <pc:spChg chg="add mod">
          <ac:chgData name="Krishna Teja" userId="oUNonmEOejJQ2eHDBtkCwvmwVWOAAa9mHqwW/pRfBN0=" providerId="None" clId="Web-{98627E8E-2AB4-4B26-B638-5CC829AE8E8A}" dt="2024-11-12T21:37:39.209" v="1563" actId="1076"/>
          <ac:spMkLst>
            <pc:docMk/>
            <pc:sldMk cId="710287356" sldId="362"/>
            <ac:spMk id="10" creationId="{F6496C78-FA1D-9361-BEAF-2B2CC03F806D}"/>
          </ac:spMkLst>
        </pc:spChg>
        <pc:picChg chg="mod modCrop">
          <ac:chgData name="Krishna Teja" userId="oUNonmEOejJQ2eHDBtkCwvmwVWOAAa9mHqwW/pRfBN0=" providerId="None" clId="Web-{98627E8E-2AB4-4B26-B638-5CC829AE8E8A}" dt="2024-11-12T20:57:18.409" v="821" actId="1076"/>
          <ac:picMkLst>
            <pc:docMk/>
            <pc:sldMk cId="710287356" sldId="362"/>
            <ac:picMk id="4" creationId="{8DF30792-4449-6ECB-C841-46A3F0E5AA9C}"/>
          </ac:picMkLst>
        </pc:picChg>
        <pc:picChg chg="mod modCrop">
          <ac:chgData name="Krishna Teja" userId="oUNonmEOejJQ2eHDBtkCwvmwVWOAAa9mHqwW/pRfBN0=" providerId="None" clId="Web-{98627E8E-2AB4-4B26-B638-5CC829AE8E8A}" dt="2024-11-12T20:55:12.676" v="721" actId="14100"/>
          <ac:picMkLst>
            <pc:docMk/>
            <pc:sldMk cId="710287356" sldId="362"/>
            <ac:picMk id="5" creationId="{D0B128A3-5708-6457-646A-498A2A1486CE}"/>
          </ac:picMkLst>
        </pc:picChg>
      </pc:sldChg>
      <pc:sldChg chg="modSp">
        <pc:chgData name="Krishna Teja" userId="oUNonmEOejJQ2eHDBtkCwvmwVWOAAa9mHqwW/pRfBN0=" providerId="None" clId="Web-{98627E8E-2AB4-4B26-B638-5CC829AE8E8A}" dt="2024-11-12T21:25:29.041" v="1232" actId="1076"/>
        <pc:sldMkLst>
          <pc:docMk/>
          <pc:sldMk cId="3416896038" sldId="364"/>
        </pc:sldMkLst>
        <pc:spChg chg="mod">
          <ac:chgData name="Krishna Teja" userId="oUNonmEOejJQ2eHDBtkCwvmwVWOAAa9mHqwW/pRfBN0=" providerId="None" clId="Web-{98627E8E-2AB4-4B26-B638-5CC829AE8E8A}" dt="2024-11-12T21:25:21.994" v="1211" actId="1076"/>
          <ac:spMkLst>
            <pc:docMk/>
            <pc:sldMk cId="3416896038" sldId="364"/>
            <ac:spMk id="2" creationId="{F911E8CB-DED7-52A1-B285-3AC3E012BACC}"/>
          </ac:spMkLst>
        </pc:spChg>
        <pc:spChg chg="mod">
          <ac:chgData name="Krishna Teja" userId="oUNonmEOejJQ2eHDBtkCwvmwVWOAAa9mHqwW/pRfBN0=" providerId="None" clId="Web-{98627E8E-2AB4-4B26-B638-5CC829AE8E8A}" dt="2024-11-12T21:25:28.900" v="1222" actId="1076"/>
          <ac:spMkLst>
            <pc:docMk/>
            <pc:sldMk cId="3416896038" sldId="364"/>
            <ac:spMk id="3" creationId="{D0F758BC-D8E4-390A-9BD1-72C5C80253E2}"/>
          </ac:spMkLst>
        </pc:spChg>
        <pc:spChg chg="mod">
          <ac:chgData name="Krishna Teja" userId="oUNonmEOejJQ2eHDBtkCwvmwVWOAAa9mHqwW/pRfBN0=" providerId="None" clId="Web-{98627E8E-2AB4-4B26-B638-5CC829AE8E8A}" dt="2024-11-12T21:25:28.744" v="1212" actId="1076"/>
          <ac:spMkLst>
            <pc:docMk/>
            <pc:sldMk cId="3416896038" sldId="364"/>
            <ac:spMk id="8" creationId="{0FF02F80-AE51-FC83-998D-E8F330B2C663}"/>
          </ac:spMkLst>
        </pc:spChg>
        <pc:spChg chg="mod">
          <ac:chgData name="Krishna Teja" userId="oUNonmEOejJQ2eHDBtkCwvmwVWOAAa9mHqwW/pRfBN0=" providerId="None" clId="Web-{98627E8E-2AB4-4B26-B638-5CC829AE8E8A}" dt="2024-11-12T21:25:28.760" v="1213" actId="1076"/>
          <ac:spMkLst>
            <pc:docMk/>
            <pc:sldMk cId="3416896038" sldId="364"/>
            <ac:spMk id="9" creationId="{E567B5F7-9FF4-44DA-9CD8-E4B12718A50F}"/>
          </ac:spMkLst>
        </pc:spChg>
        <pc:spChg chg="mod">
          <ac:chgData name="Krishna Teja" userId="oUNonmEOejJQ2eHDBtkCwvmwVWOAAa9mHqwW/pRfBN0=" providerId="None" clId="Web-{98627E8E-2AB4-4B26-B638-5CC829AE8E8A}" dt="2024-11-12T21:25:28.775" v="1214" actId="1076"/>
          <ac:spMkLst>
            <pc:docMk/>
            <pc:sldMk cId="3416896038" sldId="364"/>
            <ac:spMk id="10" creationId="{E1BFF2AB-EA9E-8E26-1004-FF9F3127E4CD}"/>
          </ac:spMkLst>
        </pc:spChg>
        <pc:spChg chg="mod">
          <ac:chgData name="Krishna Teja" userId="oUNonmEOejJQ2eHDBtkCwvmwVWOAAa9mHqwW/pRfBN0=" providerId="None" clId="Web-{98627E8E-2AB4-4B26-B638-5CC829AE8E8A}" dt="2024-11-12T21:25:28.791" v="1215" actId="1076"/>
          <ac:spMkLst>
            <pc:docMk/>
            <pc:sldMk cId="3416896038" sldId="364"/>
            <ac:spMk id="11" creationId="{2E3FEE79-A8D6-22AF-C178-9EA1FB4DDDC3}"/>
          </ac:spMkLst>
        </pc:spChg>
        <pc:spChg chg="mod">
          <ac:chgData name="Krishna Teja" userId="oUNonmEOejJQ2eHDBtkCwvmwVWOAAa9mHqwW/pRfBN0=" providerId="None" clId="Web-{98627E8E-2AB4-4B26-B638-5CC829AE8E8A}" dt="2024-11-12T21:25:28.807" v="1216" actId="1076"/>
          <ac:spMkLst>
            <pc:docMk/>
            <pc:sldMk cId="3416896038" sldId="364"/>
            <ac:spMk id="12" creationId="{F87432BD-AE08-473B-78D8-704E7C3EAD15}"/>
          </ac:spMkLst>
        </pc:spChg>
        <pc:spChg chg="mod">
          <ac:chgData name="Krishna Teja" userId="oUNonmEOejJQ2eHDBtkCwvmwVWOAAa9mHqwW/pRfBN0=" providerId="None" clId="Web-{98627E8E-2AB4-4B26-B638-5CC829AE8E8A}" dt="2024-11-12T21:25:28.822" v="1217" actId="1076"/>
          <ac:spMkLst>
            <pc:docMk/>
            <pc:sldMk cId="3416896038" sldId="364"/>
            <ac:spMk id="13" creationId="{8D2B90B1-2CA4-C7E8-A577-15D9B49BC9B7}"/>
          </ac:spMkLst>
        </pc:spChg>
        <pc:spChg chg="mod">
          <ac:chgData name="Krishna Teja" userId="oUNonmEOejJQ2eHDBtkCwvmwVWOAAa9mHqwW/pRfBN0=" providerId="None" clId="Web-{98627E8E-2AB4-4B26-B638-5CC829AE8E8A}" dt="2024-11-12T21:25:28.838" v="1218" actId="1076"/>
          <ac:spMkLst>
            <pc:docMk/>
            <pc:sldMk cId="3416896038" sldId="364"/>
            <ac:spMk id="16" creationId="{FCC37E81-2B4C-E761-5768-A1A15AB40B28}"/>
          </ac:spMkLst>
        </pc:spChg>
        <pc:spChg chg="mod">
          <ac:chgData name="Krishna Teja" userId="oUNonmEOejJQ2eHDBtkCwvmwVWOAAa9mHqwW/pRfBN0=" providerId="None" clId="Web-{98627E8E-2AB4-4B26-B638-5CC829AE8E8A}" dt="2024-11-12T21:25:28.854" v="1219" actId="1076"/>
          <ac:spMkLst>
            <pc:docMk/>
            <pc:sldMk cId="3416896038" sldId="364"/>
            <ac:spMk id="17" creationId="{932DE977-0568-B17A-DA3D-2591D92512D3}"/>
          </ac:spMkLst>
        </pc:spChg>
        <pc:spChg chg="mod">
          <ac:chgData name="Krishna Teja" userId="oUNonmEOejJQ2eHDBtkCwvmwVWOAAa9mHqwW/pRfBN0=" providerId="None" clId="Web-{98627E8E-2AB4-4B26-B638-5CC829AE8E8A}" dt="2024-11-12T21:25:28.869" v="1220" actId="1076"/>
          <ac:spMkLst>
            <pc:docMk/>
            <pc:sldMk cId="3416896038" sldId="364"/>
            <ac:spMk id="18" creationId="{4490AEED-60EF-8F28-2553-7305DA20BC16}"/>
          </ac:spMkLst>
        </pc:spChg>
        <pc:spChg chg="mod">
          <ac:chgData name="Krishna Teja" userId="oUNonmEOejJQ2eHDBtkCwvmwVWOAAa9mHqwW/pRfBN0=" providerId="None" clId="Web-{98627E8E-2AB4-4B26-B638-5CC829AE8E8A}" dt="2024-11-12T21:25:28.885" v="1221" actId="1076"/>
          <ac:spMkLst>
            <pc:docMk/>
            <pc:sldMk cId="3416896038" sldId="364"/>
            <ac:spMk id="19" creationId="{B6DA93D4-26E5-414A-FA32-C0E02CF9A5FF}"/>
          </ac:spMkLst>
        </pc:spChg>
        <pc:cxnChg chg="mod">
          <ac:chgData name="Krishna Teja" userId="oUNonmEOejJQ2eHDBtkCwvmwVWOAAa9mHqwW/pRfBN0=" providerId="None" clId="Web-{98627E8E-2AB4-4B26-B638-5CC829AE8E8A}" dt="2024-11-12T21:25:28.916" v="1223" actId="1076"/>
          <ac:cxnSpMkLst>
            <pc:docMk/>
            <pc:sldMk cId="3416896038" sldId="364"/>
            <ac:cxnSpMk id="5" creationId="{94430D7E-FCB6-262C-BFE6-962AA812C842}"/>
          </ac:cxnSpMkLst>
        </pc:cxnChg>
        <pc:cxnChg chg="mod">
          <ac:chgData name="Krishna Teja" userId="oUNonmEOejJQ2eHDBtkCwvmwVWOAAa9mHqwW/pRfBN0=" providerId="None" clId="Web-{98627E8E-2AB4-4B26-B638-5CC829AE8E8A}" dt="2024-11-12T21:25:28.932" v="1224" actId="1076"/>
          <ac:cxnSpMkLst>
            <pc:docMk/>
            <pc:sldMk cId="3416896038" sldId="364"/>
            <ac:cxnSpMk id="6" creationId="{B7FE08D0-17C4-01EB-AE3B-E5F72D20EE6E}"/>
          </ac:cxnSpMkLst>
        </pc:cxnChg>
        <pc:cxnChg chg="mod">
          <ac:chgData name="Krishna Teja" userId="oUNonmEOejJQ2eHDBtkCwvmwVWOAAa9mHqwW/pRfBN0=" providerId="None" clId="Web-{98627E8E-2AB4-4B26-B638-5CC829AE8E8A}" dt="2024-11-12T21:25:28.947" v="1225" actId="1076"/>
          <ac:cxnSpMkLst>
            <pc:docMk/>
            <pc:sldMk cId="3416896038" sldId="364"/>
            <ac:cxnSpMk id="7" creationId="{7A4DA4C6-AF0A-0A13-5769-9E5451E042AD}"/>
          </ac:cxnSpMkLst>
        </pc:cxnChg>
        <pc:cxnChg chg="mod">
          <ac:chgData name="Krishna Teja" userId="oUNonmEOejJQ2eHDBtkCwvmwVWOAAa9mHqwW/pRfBN0=" providerId="None" clId="Web-{98627E8E-2AB4-4B26-B638-5CC829AE8E8A}" dt="2024-11-12T21:25:28.963" v="1226" actId="1076"/>
          <ac:cxnSpMkLst>
            <pc:docMk/>
            <pc:sldMk cId="3416896038" sldId="364"/>
            <ac:cxnSpMk id="14" creationId="{8616E89F-0DE3-5153-4B56-7D981CB68946}"/>
          </ac:cxnSpMkLst>
        </pc:cxnChg>
        <pc:cxnChg chg="mod">
          <ac:chgData name="Krishna Teja" userId="oUNonmEOejJQ2eHDBtkCwvmwVWOAAa9mHqwW/pRfBN0=" providerId="None" clId="Web-{98627E8E-2AB4-4B26-B638-5CC829AE8E8A}" dt="2024-11-12T21:25:28.979" v="1227" actId="1076"/>
          <ac:cxnSpMkLst>
            <pc:docMk/>
            <pc:sldMk cId="3416896038" sldId="364"/>
            <ac:cxnSpMk id="15" creationId="{4D204AF6-6E73-747A-F6AA-4ECE80214C32}"/>
          </ac:cxnSpMkLst>
        </pc:cxnChg>
        <pc:cxnChg chg="mod">
          <ac:chgData name="Krishna Teja" userId="oUNonmEOejJQ2eHDBtkCwvmwVWOAAa9mHqwW/pRfBN0=" providerId="None" clId="Web-{98627E8E-2AB4-4B26-B638-5CC829AE8E8A}" dt="2024-11-12T21:25:28.994" v="1228" actId="1076"/>
          <ac:cxnSpMkLst>
            <pc:docMk/>
            <pc:sldMk cId="3416896038" sldId="364"/>
            <ac:cxnSpMk id="20" creationId="{BA9BBD68-E54B-D9D0-549F-78A888888EA9}"/>
          </ac:cxnSpMkLst>
        </pc:cxnChg>
        <pc:cxnChg chg="mod">
          <ac:chgData name="Krishna Teja" userId="oUNonmEOejJQ2eHDBtkCwvmwVWOAAa9mHqwW/pRfBN0=" providerId="None" clId="Web-{98627E8E-2AB4-4B26-B638-5CC829AE8E8A}" dt="2024-11-12T21:25:29.010" v="1229" actId="1076"/>
          <ac:cxnSpMkLst>
            <pc:docMk/>
            <pc:sldMk cId="3416896038" sldId="364"/>
            <ac:cxnSpMk id="21" creationId="{736EE4BA-DFEB-193A-B318-21B32931E530}"/>
          </ac:cxnSpMkLst>
        </pc:cxnChg>
        <pc:cxnChg chg="mod">
          <ac:chgData name="Krishna Teja" userId="oUNonmEOejJQ2eHDBtkCwvmwVWOAAa9mHqwW/pRfBN0=" providerId="None" clId="Web-{98627E8E-2AB4-4B26-B638-5CC829AE8E8A}" dt="2024-11-12T21:25:29.025" v="1230" actId="1076"/>
          <ac:cxnSpMkLst>
            <pc:docMk/>
            <pc:sldMk cId="3416896038" sldId="364"/>
            <ac:cxnSpMk id="22" creationId="{1CD74ACA-2FE4-089F-B095-0F35D3DF796A}"/>
          </ac:cxnSpMkLst>
        </pc:cxnChg>
        <pc:cxnChg chg="mod">
          <ac:chgData name="Krishna Teja" userId="oUNonmEOejJQ2eHDBtkCwvmwVWOAAa9mHqwW/pRfBN0=" providerId="None" clId="Web-{98627E8E-2AB4-4B26-B638-5CC829AE8E8A}" dt="2024-11-12T21:25:29.025" v="1231" actId="1076"/>
          <ac:cxnSpMkLst>
            <pc:docMk/>
            <pc:sldMk cId="3416896038" sldId="364"/>
            <ac:cxnSpMk id="23" creationId="{A3A41FCD-313B-1ED0-7909-916C4B53FB59}"/>
          </ac:cxnSpMkLst>
        </pc:cxnChg>
        <pc:cxnChg chg="mod">
          <ac:chgData name="Krishna Teja" userId="oUNonmEOejJQ2eHDBtkCwvmwVWOAAa9mHqwW/pRfBN0=" providerId="None" clId="Web-{98627E8E-2AB4-4B26-B638-5CC829AE8E8A}" dt="2024-11-12T21:25:29.041" v="1232" actId="1076"/>
          <ac:cxnSpMkLst>
            <pc:docMk/>
            <pc:sldMk cId="3416896038" sldId="364"/>
            <ac:cxnSpMk id="24" creationId="{0377D5BF-1D17-86D8-0A5E-D797F444AEE9}"/>
          </ac:cxnSpMkLst>
        </pc:cxnChg>
      </pc:sldChg>
      <pc:sldChg chg="addSp modSp add replId">
        <pc:chgData name="Krishna Teja" userId="oUNonmEOejJQ2eHDBtkCwvmwVWOAAa9mHqwW/pRfBN0=" providerId="None" clId="Web-{98627E8E-2AB4-4B26-B638-5CC829AE8E8A}" dt="2024-11-12T21:33:13.757" v="1426" actId="20577"/>
        <pc:sldMkLst>
          <pc:docMk/>
          <pc:sldMk cId="1625348452" sldId="365"/>
        </pc:sldMkLst>
        <pc:spChg chg="mod">
          <ac:chgData name="Krishna Teja" userId="oUNonmEOejJQ2eHDBtkCwvmwVWOAAa9mHqwW/pRfBN0=" providerId="None" clId="Web-{98627E8E-2AB4-4B26-B638-5CC829AE8E8A}" dt="2024-11-12T21:33:13.757" v="1426" actId="20577"/>
          <ac:spMkLst>
            <pc:docMk/>
            <pc:sldMk cId="1625348452" sldId="365"/>
            <ac:spMk id="2" creationId="{66E9751F-292C-7866-FF3A-2653A17702FC}"/>
          </ac:spMkLst>
        </pc:spChg>
        <pc:spChg chg="mod">
          <ac:chgData name="Krishna Teja" userId="oUNonmEOejJQ2eHDBtkCwvmwVWOAAa9mHqwW/pRfBN0=" providerId="None" clId="Web-{98627E8E-2AB4-4B26-B638-5CC829AE8E8A}" dt="2024-11-12T21:29:23.837" v="1251" actId="1076"/>
          <ac:spMkLst>
            <pc:docMk/>
            <pc:sldMk cId="1625348452" sldId="365"/>
            <ac:spMk id="3" creationId="{772C04A1-9AB1-5920-667D-94820967FFD2}"/>
          </ac:spMkLst>
        </pc:spChg>
        <pc:spChg chg="add mod">
          <ac:chgData name="Krishna Teja" userId="oUNonmEOejJQ2eHDBtkCwvmwVWOAAa9mHqwW/pRfBN0=" providerId="None" clId="Web-{98627E8E-2AB4-4B26-B638-5CC829AE8E8A}" dt="2024-11-12T21:30:41.039" v="1312" actId="20577"/>
          <ac:spMkLst>
            <pc:docMk/>
            <pc:sldMk cId="1625348452" sldId="365"/>
            <ac:spMk id="5" creationId="{54D9939D-D00C-4FA3-4E14-ECC8FBC3B5B8}"/>
          </ac:spMkLst>
        </pc:spChg>
        <pc:spChg chg="mod">
          <ac:chgData name="Krishna Teja" userId="oUNonmEOejJQ2eHDBtkCwvmwVWOAAa9mHqwW/pRfBN0=" providerId="None" clId="Web-{98627E8E-2AB4-4B26-B638-5CC829AE8E8A}" dt="2024-11-12T21:29:27.696" v="1252" actId="1076"/>
          <ac:spMkLst>
            <pc:docMk/>
            <pc:sldMk cId="1625348452" sldId="365"/>
            <ac:spMk id="7" creationId="{119E27F8-222B-AE1A-691D-974DCDA6D3D9}"/>
          </ac:spMkLst>
        </pc:spChg>
      </pc:sldChg>
      <pc:sldChg chg="add del replId">
        <pc:chgData name="Krishna Teja" userId="oUNonmEOejJQ2eHDBtkCwvmwVWOAAa9mHqwW/pRfBN0=" providerId="None" clId="Web-{98627E8E-2AB4-4B26-B638-5CC829AE8E8A}" dt="2024-11-12T21:30:52.211" v="1314"/>
        <pc:sldMkLst>
          <pc:docMk/>
          <pc:sldMk cId="989946779" sldId="366"/>
        </pc:sldMkLst>
      </pc:sldChg>
      <pc:sldChg chg="addSp modSp add replId">
        <pc:chgData name="Krishna Teja" userId="oUNonmEOejJQ2eHDBtkCwvmwVWOAAa9mHqwW/pRfBN0=" providerId="None" clId="Web-{98627E8E-2AB4-4B26-B638-5CC829AE8E8A}" dt="2024-11-12T21:37:14.490" v="1559" actId="1076"/>
        <pc:sldMkLst>
          <pc:docMk/>
          <pc:sldMk cId="3881823738" sldId="367"/>
        </pc:sldMkLst>
        <pc:spChg chg="mod">
          <ac:chgData name="Krishna Teja" userId="oUNonmEOejJQ2eHDBtkCwvmwVWOAAa9mHqwW/pRfBN0=" providerId="None" clId="Web-{98627E8E-2AB4-4B26-B638-5CC829AE8E8A}" dt="2024-11-12T21:33:24.757" v="1439" actId="20577"/>
          <ac:spMkLst>
            <pc:docMk/>
            <pc:sldMk cId="3881823738" sldId="367"/>
            <ac:spMk id="2" creationId="{66E9751F-292C-7866-FF3A-2653A17702FC}"/>
          </ac:spMkLst>
        </pc:spChg>
        <pc:spChg chg="mod">
          <ac:chgData name="Krishna Teja" userId="oUNonmEOejJQ2eHDBtkCwvmwVWOAAa9mHqwW/pRfBN0=" providerId="None" clId="Web-{98627E8E-2AB4-4B26-B638-5CC829AE8E8A}" dt="2024-11-12T21:31:14.023" v="1317" actId="1076"/>
          <ac:spMkLst>
            <pc:docMk/>
            <pc:sldMk cId="3881823738" sldId="367"/>
            <ac:spMk id="3" creationId="{772C04A1-9AB1-5920-667D-94820967FFD2}"/>
          </ac:spMkLst>
        </pc:spChg>
        <pc:spChg chg="mod">
          <ac:chgData name="Krishna Teja" userId="oUNonmEOejJQ2eHDBtkCwvmwVWOAAa9mHqwW/pRfBN0=" providerId="None" clId="Web-{98627E8E-2AB4-4B26-B638-5CC829AE8E8A}" dt="2024-11-12T21:33:44.523" v="1440" actId="1076"/>
          <ac:spMkLst>
            <pc:docMk/>
            <pc:sldMk cId="3881823738" sldId="367"/>
            <ac:spMk id="7" creationId="{119E27F8-222B-AE1A-691D-974DCDA6D3D9}"/>
          </ac:spMkLst>
        </pc:spChg>
        <pc:spChg chg="add mod">
          <ac:chgData name="Krishna Teja" userId="oUNonmEOejJQ2eHDBtkCwvmwVWOAAa9mHqwW/pRfBN0=" providerId="None" clId="Web-{98627E8E-2AB4-4B26-B638-5CC829AE8E8A}" dt="2024-11-12T21:37:14.490" v="1559" actId="1076"/>
          <ac:spMkLst>
            <pc:docMk/>
            <pc:sldMk cId="3881823738" sldId="367"/>
            <ac:spMk id="9" creationId="{2BD6165E-C62D-9795-ED2E-EA5E717AAB4D}"/>
          </ac:spMkLst>
        </pc:spChg>
      </pc:sldChg>
      <pc:sldChg chg="delSp add del replId">
        <pc:chgData name="Krishna Teja" userId="oUNonmEOejJQ2eHDBtkCwvmwVWOAAa9mHqwW/pRfBN0=" providerId="None" clId="Web-{98627E8E-2AB4-4B26-B638-5CC829AE8E8A}" dt="2024-11-12T21:41:06.020" v="1573"/>
        <pc:sldMkLst>
          <pc:docMk/>
          <pc:sldMk cId="269410109" sldId="368"/>
        </pc:sldMkLst>
        <pc:spChg chg="del">
          <ac:chgData name="Krishna Teja" userId="oUNonmEOejJQ2eHDBtkCwvmwVWOAAa9mHqwW/pRfBN0=" providerId="None" clId="Web-{98627E8E-2AB4-4B26-B638-5CC829AE8E8A}" dt="2024-11-12T21:41:03.739" v="1572"/>
          <ac:spMkLst>
            <pc:docMk/>
            <pc:sldMk cId="269410109" sldId="368"/>
            <ac:spMk id="3" creationId="{98F82CA0-B34A-E745-1E6C-0DABA3074C21}"/>
          </ac:spMkLst>
        </pc:spChg>
      </pc:sldChg>
    </pc:docChg>
  </pc:docChgLst>
  <pc:docChgLst>
    <pc:chgData name="Krishna Teja" userId="oUNonmEOejJQ2eHDBtkCwvmwVWOAAa9mHqwW/pRfBN0=" providerId="None" clId="Web-{3EA1DE5F-4F29-46EC-9B08-B55DCD7F11A6}"/>
    <pc:docChg chg="modSld">
      <pc:chgData name="Krishna Teja" userId="oUNonmEOejJQ2eHDBtkCwvmwVWOAAa9mHqwW/pRfBN0=" providerId="None" clId="Web-{3EA1DE5F-4F29-46EC-9B08-B55DCD7F11A6}" dt="2024-11-13T15:21:50.856" v="69" actId="1076"/>
      <pc:docMkLst>
        <pc:docMk/>
      </pc:docMkLst>
      <pc:sldChg chg="modSp">
        <pc:chgData name="Krishna Teja" userId="oUNonmEOejJQ2eHDBtkCwvmwVWOAAa9mHqwW/pRfBN0=" providerId="None" clId="Web-{3EA1DE5F-4F29-46EC-9B08-B55DCD7F11A6}" dt="2024-11-13T15:21:50.856" v="69" actId="1076"/>
        <pc:sldMkLst>
          <pc:docMk/>
          <pc:sldMk cId="983642768" sldId="369"/>
        </pc:sldMkLst>
        <pc:spChg chg="mod">
          <ac:chgData name="Krishna Teja" userId="oUNonmEOejJQ2eHDBtkCwvmwVWOAAa9mHqwW/pRfBN0=" providerId="None" clId="Web-{3EA1DE5F-4F29-46EC-9B08-B55DCD7F11A6}" dt="2024-11-13T15:21:50.856" v="69" actId="1076"/>
          <ac:spMkLst>
            <pc:docMk/>
            <pc:sldMk cId="983642768" sldId="369"/>
            <ac:spMk id="3" creationId="{E7388223-6AD2-4921-9516-4882B4615785}"/>
          </ac:spMkLst>
        </pc:spChg>
      </pc:sldChg>
    </pc:docChg>
  </pc:docChgLst>
  <pc:docChgLst>
    <pc:chgData name="Krishna Teja" userId="oUNonmEOejJQ2eHDBtkCwvmwVWOAAa9mHqwW/pRfBN0=" providerId="None" clId="Web-{C5DAF021-E8A2-44AF-8402-9F65D102CA3C}"/>
    <pc:docChg chg="modSld">
      <pc:chgData name="Krishna Teja" userId="oUNonmEOejJQ2eHDBtkCwvmwVWOAAa9mHqwW/pRfBN0=" providerId="None" clId="Web-{C5DAF021-E8A2-44AF-8402-9F65D102CA3C}" dt="2024-11-14T19:48:50.067" v="31" actId="1076"/>
      <pc:docMkLst>
        <pc:docMk/>
      </pc:docMkLst>
      <pc:sldChg chg="modSp">
        <pc:chgData name="Krishna Teja" userId="oUNonmEOejJQ2eHDBtkCwvmwVWOAAa9mHqwW/pRfBN0=" providerId="None" clId="Web-{C5DAF021-E8A2-44AF-8402-9F65D102CA3C}" dt="2024-11-14T19:48:50.067" v="31" actId="1076"/>
        <pc:sldMkLst>
          <pc:docMk/>
          <pc:sldMk cId="1858050707" sldId="347"/>
        </pc:sldMkLst>
        <pc:spChg chg="mod">
          <ac:chgData name="Krishna Teja" userId="oUNonmEOejJQ2eHDBtkCwvmwVWOAAa9mHqwW/pRfBN0=" providerId="None" clId="Web-{C5DAF021-E8A2-44AF-8402-9F65D102CA3C}" dt="2024-11-14T19:48:50.067" v="31" actId="1076"/>
          <ac:spMkLst>
            <pc:docMk/>
            <pc:sldMk cId="1858050707" sldId="347"/>
            <ac:spMk id="5" creationId="{50CBB4FD-75B5-0590-59C8-2924DA678318}"/>
          </ac:spMkLst>
        </pc:spChg>
      </pc:sldChg>
      <pc:sldChg chg="modSp">
        <pc:chgData name="Krishna Teja" userId="oUNonmEOejJQ2eHDBtkCwvmwVWOAAa9mHqwW/pRfBN0=" providerId="None" clId="Web-{C5DAF021-E8A2-44AF-8402-9F65D102CA3C}" dt="2024-11-14T19:46:28.176" v="2" actId="14100"/>
        <pc:sldMkLst>
          <pc:docMk/>
          <pc:sldMk cId="743880129" sldId="374"/>
        </pc:sldMkLst>
        <pc:spChg chg="mod">
          <ac:chgData name="Krishna Teja" userId="oUNonmEOejJQ2eHDBtkCwvmwVWOAAa9mHqwW/pRfBN0=" providerId="None" clId="Web-{C5DAF021-E8A2-44AF-8402-9F65D102CA3C}" dt="2024-11-14T19:46:28.176" v="2" actId="14100"/>
          <ac:spMkLst>
            <pc:docMk/>
            <pc:sldMk cId="743880129" sldId="374"/>
            <ac:spMk id="37" creationId="{2BEA6078-E388-ABC9-52FF-CF534B730689}"/>
          </ac:spMkLst>
        </pc:spChg>
        <pc:picChg chg="mod">
          <ac:chgData name="Krishna Teja" userId="oUNonmEOejJQ2eHDBtkCwvmwVWOAAa9mHqwW/pRfBN0=" providerId="None" clId="Web-{C5DAF021-E8A2-44AF-8402-9F65D102CA3C}" dt="2024-11-14T19:46:18.661" v="0" actId="14100"/>
          <ac:picMkLst>
            <pc:docMk/>
            <pc:sldMk cId="743880129" sldId="374"/>
            <ac:picMk id="4" creationId="{82DFEC1C-6E07-0A2B-36CE-381B1D6F6EA1}"/>
          </ac:picMkLst>
        </pc:picChg>
      </pc:sldChg>
    </pc:docChg>
  </pc:docChgLst>
  <pc:docChgLst>
    <pc:chgData name="Krishna Teja" userId="oUNonmEOejJQ2eHDBtkCwvmwVWOAAa9mHqwW/pRfBN0=" providerId="None" clId="Web-{1135FE54-830C-47CF-BBC8-F0C0784B879E}"/>
    <pc:docChg chg="addSld modSld sldOrd">
      <pc:chgData name="Krishna Teja" userId="oUNonmEOejJQ2eHDBtkCwvmwVWOAAa9mHqwW/pRfBN0=" providerId="None" clId="Web-{1135FE54-830C-47CF-BBC8-F0C0784B879E}" dt="2024-11-07T20:43:48.191" v="105"/>
      <pc:docMkLst>
        <pc:docMk/>
      </pc:docMkLst>
      <pc:sldChg chg="modSp">
        <pc:chgData name="Krishna Teja" userId="oUNonmEOejJQ2eHDBtkCwvmwVWOAAa9mHqwW/pRfBN0=" providerId="None" clId="Web-{1135FE54-830C-47CF-BBC8-F0C0784B879E}" dt="2024-11-07T20:40:23.765" v="57" actId="1076"/>
        <pc:sldMkLst>
          <pc:docMk/>
          <pc:sldMk cId="1779062293" sldId="256"/>
        </pc:sldMkLst>
        <pc:spChg chg="mod">
          <ac:chgData name="Krishna Teja" userId="oUNonmEOejJQ2eHDBtkCwvmwVWOAAa9mHqwW/pRfBN0=" providerId="None" clId="Web-{1135FE54-830C-47CF-BBC8-F0C0784B879E}" dt="2024-11-07T20:40:23.765" v="57" actId="1076"/>
          <ac:spMkLst>
            <pc:docMk/>
            <pc:sldMk cId="1779062293" sldId="256"/>
            <ac:spMk id="12" creationId="{670F415F-6259-ABFD-0593-3DCDDB1AA567}"/>
          </ac:spMkLst>
        </pc:spChg>
        <pc:spChg chg="mod">
          <ac:chgData name="Krishna Teja" userId="oUNonmEOejJQ2eHDBtkCwvmwVWOAAa9mHqwW/pRfBN0=" providerId="None" clId="Web-{1135FE54-830C-47CF-BBC8-F0C0784B879E}" dt="2024-11-07T20:39:34.405" v="50" actId="1076"/>
          <ac:spMkLst>
            <pc:docMk/>
            <pc:sldMk cId="1779062293" sldId="256"/>
            <ac:spMk id="23" creationId="{F4415896-6F7A-888C-2DEC-6A3C70CB758D}"/>
          </ac:spMkLst>
        </pc:spChg>
      </pc:sldChg>
      <pc:sldChg chg="modSp">
        <pc:chgData name="Krishna Teja" userId="oUNonmEOejJQ2eHDBtkCwvmwVWOAAa9mHqwW/pRfBN0=" providerId="None" clId="Web-{1135FE54-830C-47CF-BBC8-F0C0784B879E}" dt="2024-11-07T20:41:20.141" v="59" actId="1076"/>
        <pc:sldMkLst>
          <pc:docMk/>
          <pc:sldMk cId="1636469512" sldId="297"/>
        </pc:sldMkLst>
        <pc:picChg chg="mod">
          <ac:chgData name="Krishna Teja" userId="oUNonmEOejJQ2eHDBtkCwvmwVWOAAa9mHqwW/pRfBN0=" providerId="None" clId="Web-{1135FE54-830C-47CF-BBC8-F0C0784B879E}" dt="2024-11-07T20:41:20.141" v="59" actId="1076"/>
          <ac:picMkLst>
            <pc:docMk/>
            <pc:sldMk cId="1636469512" sldId="297"/>
            <ac:picMk id="5" creationId="{92CE5E62-B97E-2DD7-FABB-2DE676952243}"/>
          </ac:picMkLst>
        </pc:picChg>
        <pc:picChg chg="mod">
          <ac:chgData name="Krishna Teja" userId="oUNonmEOejJQ2eHDBtkCwvmwVWOAAa9mHqwW/pRfBN0=" providerId="None" clId="Web-{1135FE54-830C-47CF-BBC8-F0C0784B879E}" dt="2024-11-07T20:41:18.876" v="58" actId="1076"/>
          <ac:picMkLst>
            <pc:docMk/>
            <pc:sldMk cId="1636469512" sldId="297"/>
            <ac:picMk id="16" creationId="{FC1550F0-69A9-1CFE-7552-27CA46ADBBB7}"/>
          </ac:picMkLst>
        </pc:picChg>
      </pc:sldChg>
      <pc:sldChg chg="mod modShow">
        <pc:chgData name="Krishna Teja" userId="oUNonmEOejJQ2eHDBtkCwvmwVWOAAa9mHqwW/pRfBN0=" providerId="None" clId="Web-{1135FE54-830C-47CF-BBC8-F0C0784B879E}" dt="2024-11-07T20:43:40.034" v="100"/>
        <pc:sldMkLst>
          <pc:docMk/>
          <pc:sldMk cId="937901412" sldId="325"/>
        </pc:sldMkLst>
      </pc:sldChg>
      <pc:sldChg chg="mod modShow">
        <pc:chgData name="Krishna Teja" userId="oUNonmEOejJQ2eHDBtkCwvmwVWOAAa9mHqwW/pRfBN0=" providerId="None" clId="Web-{1135FE54-830C-47CF-BBC8-F0C0784B879E}" dt="2024-11-07T20:43:40.222" v="101"/>
        <pc:sldMkLst>
          <pc:docMk/>
          <pc:sldMk cId="1402901501" sldId="326"/>
        </pc:sldMkLst>
      </pc:sldChg>
      <pc:sldChg chg="mod modShow">
        <pc:chgData name="Krishna Teja" userId="oUNonmEOejJQ2eHDBtkCwvmwVWOAAa9mHqwW/pRfBN0=" providerId="None" clId="Web-{1135FE54-830C-47CF-BBC8-F0C0784B879E}" dt="2024-11-07T20:43:40.394" v="102"/>
        <pc:sldMkLst>
          <pc:docMk/>
          <pc:sldMk cId="978233108" sldId="329"/>
        </pc:sldMkLst>
      </pc:sldChg>
      <pc:sldChg chg="mod modShow">
        <pc:chgData name="Krishna Teja" userId="oUNonmEOejJQ2eHDBtkCwvmwVWOAAa9mHqwW/pRfBN0=" providerId="None" clId="Web-{1135FE54-830C-47CF-BBC8-F0C0784B879E}" dt="2024-11-07T20:43:47.910" v="103"/>
        <pc:sldMkLst>
          <pc:docMk/>
          <pc:sldMk cId="1917112102" sldId="331"/>
        </pc:sldMkLst>
      </pc:sldChg>
      <pc:sldChg chg="mod modShow">
        <pc:chgData name="Krishna Teja" userId="oUNonmEOejJQ2eHDBtkCwvmwVWOAAa9mHqwW/pRfBN0=" providerId="None" clId="Web-{1135FE54-830C-47CF-BBC8-F0C0784B879E}" dt="2024-11-07T20:43:48.035" v="104"/>
        <pc:sldMkLst>
          <pc:docMk/>
          <pc:sldMk cId="2292261227" sldId="332"/>
        </pc:sldMkLst>
      </pc:sldChg>
      <pc:sldChg chg="mod modShow">
        <pc:chgData name="Krishna Teja" userId="oUNonmEOejJQ2eHDBtkCwvmwVWOAAa9mHqwW/pRfBN0=" providerId="None" clId="Web-{1135FE54-830C-47CF-BBC8-F0C0784B879E}" dt="2024-11-07T20:43:48.191" v="105"/>
        <pc:sldMkLst>
          <pc:docMk/>
          <pc:sldMk cId="2329738783" sldId="333"/>
        </pc:sldMkLst>
      </pc:sldChg>
      <pc:sldChg chg="modSp ord">
        <pc:chgData name="Krishna Teja" userId="oUNonmEOejJQ2eHDBtkCwvmwVWOAAa9mHqwW/pRfBN0=" providerId="None" clId="Web-{1135FE54-830C-47CF-BBC8-F0C0784B879E}" dt="2024-11-07T20:43:15.550" v="98"/>
        <pc:sldMkLst>
          <pc:docMk/>
          <pc:sldMk cId="2324421101" sldId="338"/>
        </pc:sldMkLst>
        <pc:spChg chg="mod">
          <ac:chgData name="Krishna Teja" userId="oUNonmEOejJQ2eHDBtkCwvmwVWOAAa9mHqwW/pRfBN0=" providerId="None" clId="Web-{1135FE54-830C-47CF-BBC8-F0C0784B879E}" dt="2024-11-07T20:42:50.815" v="94" actId="20577"/>
          <ac:spMkLst>
            <pc:docMk/>
            <pc:sldMk cId="2324421101" sldId="338"/>
            <ac:spMk id="2" creationId="{9EA0155F-46E8-CC27-3DB6-BCB49F87B314}"/>
          </ac:spMkLst>
        </pc:spChg>
        <pc:picChg chg="mod">
          <ac:chgData name="Krishna Teja" userId="oUNonmEOejJQ2eHDBtkCwvmwVWOAAa9mHqwW/pRfBN0=" providerId="None" clId="Web-{1135FE54-830C-47CF-BBC8-F0C0784B879E}" dt="2024-11-07T20:42:56.799" v="96" actId="1076"/>
          <ac:picMkLst>
            <pc:docMk/>
            <pc:sldMk cId="2324421101" sldId="338"/>
            <ac:picMk id="9" creationId="{C2E1F552-407A-2818-6B45-474FCC037563}"/>
          </ac:picMkLst>
        </pc:picChg>
        <pc:picChg chg="mod">
          <ac:chgData name="Krishna Teja" userId="oUNonmEOejJQ2eHDBtkCwvmwVWOAAa9mHqwW/pRfBN0=" providerId="None" clId="Web-{1135FE54-830C-47CF-BBC8-F0C0784B879E}" dt="2024-11-07T20:43:00.190" v="97" actId="14100"/>
          <ac:picMkLst>
            <pc:docMk/>
            <pc:sldMk cId="2324421101" sldId="338"/>
            <ac:picMk id="10" creationId="{1FD9AC85-7EDA-337A-7C50-1D1120C366A7}"/>
          </ac:picMkLst>
        </pc:picChg>
        <pc:picChg chg="mod">
          <ac:chgData name="Krishna Teja" userId="oUNonmEOejJQ2eHDBtkCwvmwVWOAAa9mHqwW/pRfBN0=" providerId="None" clId="Web-{1135FE54-830C-47CF-BBC8-F0C0784B879E}" dt="2024-11-07T20:42:55.393" v="95" actId="1076"/>
          <ac:picMkLst>
            <pc:docMk/>
            <pc:sldMk cId="2324421101" sldId="338"/>
            <ac:picMk id="19" creationId="{4FC44422-4ED4-D6CC-222D-7402221EDDA2}"/>
          </ac:picMkLst>
        </pc:picChg>
      </pc:sldChg>
      <pc:sldChg chg="mod modShow">
        <pc:chgData name="Krishna Teja" userId="oUNonmEOejJQ2eHDBtkCwvmwVWOAAa9mHqwW/pRfBN0=" providerId="None" clId="Web-{1135FE54-830C-47CF-BBC8-F0C0784B879E}" dt="2024-11-07T20:43:27.034" v="99"/>
        <pc:sldMkLst>
          <pc:docMk/>
          <pc:sldMk cId="388936651" sldId="340"/>
        </pc:sldMkLst>
      </pc:sldChg>
      <pc:sldChg chg="modSp new">
        <pc:chgData name="Krishna Teja" userId="oUNonmEOejJQ2eHDBtkCwvmwVWOAAa9mHqwW/pRfBN0=" providerId="None" clId="Web-{1135FE54-830C-47CF-BBC8-F0C0784B879E}" dt="2024-11-07T20:36:04.589" v="48" actId="20577"/>
        <pc:sldMkLst>
          <pc:docMk/>
          <pc:sldMk cId="3733242215" sldId="351"/>
        </pc:sldMkLst>
        <pc:spChg chg="mod">
          <ac:chgData name="Krishna Teja" userId="oUNonmEOejJQ2eHDBtkCwvmwVWOAAa9mHqwW/pRfBN0=" providerId="None" clId="Web-{1135FE54-830C-47CF-BBC8-F0C0784B879E}" dt="2024-11-07T20:36:04.589" v="48" actId="20577"/>
          <ac:spMkLst>
            <pc:docMk/>
            <pc:sldMk cId="3733242215" sldId="351"/>
            <ac:spMk id="2" creationId="{80CB6754-B370-316E-6096-7CEC4B6EA234}"/>
          </ac:spMkLst>
        </pc:spChg>
        <pc:spChg chg="mod">
          <ac:chgData name="Krishna Teja" userId="oUNonmEOejJQ2eHDBtkCwvmwVWOAAa9mHqwW/pRfBN0=" providerId="None" clId="Web-{1135FE54-830C-47CF-BBC8-F0C0784B879E}" dt="2024-11-07T20:35:39.714" v="47" actId="20577"/>
          <ac:spMkLst>
            <pc:docMk/>
            <pc:sldMk cId="3733242215" sldId="351"/>
            <ac:spMk id="3" creationId="{DE495DB9-3108-7D2A-7F4B-E0743D05956D}"/>
          </ac:spMkLst>
        </pc:spChg>
      </pc:sldChg>
    </pc:docChg>
  </pc:docChgLst>
  <pc:docChgLst>
    <pc:chgData name="Emani, Murali K." userId="hs2gyTLUYU7mdT4F7lKxTcWr2BZlsUtlsexqcl/AKyo=" providerId="None" clId="Web-{D41EE8EF-37F0-41F7-809A-2F7B8156BDF7}"/>
    <pc:docChg chg="sldOrd">
      <pc:chgData name="Emani, Murali K." userId="hs2gyTLUYU7mdT4F7lKxTcWr2BZlsUtlsexqcl/AKyo=" providerId="None" clId="Web-{D41EE8EF-37F0-41F7-809A-2F7B8156BDF7}" dt="2024-10-30T01:02:30.629" v="0"/>
      <pc:docMkLst>
        <pc:docMk/>
      </pc:docMkLst>
      <pc:sldChg chg="ord">
        <pc:chgData name="Emani, Murali K." userId="hs2gyTLUYU7mdT4F7lKxTcWr2BZlsUtlsexqcl/AKyo=" providerId="None" clId="Web-{D41EE8EF-37F0-41F7-809A-2F7B8156BDF7}" dt="2024-10-30T01:02:30.629" v="0"/>
        <pc:sldMkLst>
          <pc:docMk/>
          <pc:sldMk cId="2318990820" sldId="313"/>
        </pc:sldMkLst>
      </pc:sldChg>
    </pc:docChg>
  </pc:docChgLst>
  <pc:docChgLst>
    <pc:chgData name="Krishna Teja" userId="oUNonmEOejJQ2eHDBtkCwvmwVWOAAa9mHqwW/pRfBN0=" providerId="None" clId="Web-{C1AD7E20-11C4-45E1-9187-8797C3A28C2A}"/>
    <pc:docChg chg="modSld">
      <pc:chgData name="Krishna Teja" userId="oUNonmEOejJQ2eHDBtkCwvmwVWOAAa9mHqwW/pRfBN0=" providerId="None" clId="Web-{C1AD7E20-11C4-45E1-9187-8797C3A28C2A}" dt="2024-11-14T19:31:42.078" v="31" actId="1076"/>
      <pc:docMkLst>
        <pc:docMk/>
      </pc:docMkLst>
      <pc:sldChg chg="modSp">
        <pc:chgData name="Krishna Teja" userId="oUNonmEOejJQ2eHDBtkCwvmwVWOAAa9mHqwW/pRfBN0=" providerId="None" clId="Web-{C1AD7E20-11C4-45E1-9187-8797C3A28C2A}" dt="2024-11-14T19:31:42.078" v="31" actId="1076"/>
        <pc:sldMkLst>
          <pc:docMk/>
          <pc:sldMk cId="3673708804" sldId="288"/>
        </pc:sldMkLst>
        <pc:spChg chg="mod">
          <ac:chgData name="Krishna Teja" userId="oUNonmEOejJQ2eHDBtkCwvmwVWOAAa9mHqwW/pRfBN0=" providerId="None" clId="Web-{C1AD7E20-11C4-45E1-9187-8797C3A28C2A}" dt="2024-11-14T19:31:42.078" v="31" actId="1076"/>
          <ac:spMkLst>
            <pc:docMk/>
            <pc:sldMk cId="3673708804" sldId="288"/>
            <ac:spMk id="2" creationId="{06CAE7FD-652D-0E9C-788F-E1A915767785}"/>
          </ac:spMkLst>
        </pc:spChg>
        <pc:spChg chg="mod">
          <ac:chgData name="Krishna Teja" userId="oUNonmEOejJQ2eHDBtkCwvmwVWOAAa9mHqwW/pRfBN0=" providerId="None" clId="Web-{C1AD7E20-11C4-45E1-9187-8797C3A28C2A}" dt="2024-11-14T19:31:21.343" v="25" actId="20577"/>
          <ac:spMkLst>
            <pc:docMk/>
            <pc:sldMk cId="3673708804" sldId="288"/>
            <ac:spMk id="3" creationId="{44B819BE-16B5-EDAB-2C5B-2A194731504C}"/>
          </ac:spMkLst>
        </pc:spChg>
        <pc:spChg chg="mod">
          <ac:chgData name="Krishna Teja" userId="oUNonmEOejJQ2eHDBtkCwvmwVWOAAa9mHqwW/pRfBN0=" providerId="None" clId="Web-{C1AD7E20-11C4-45E1-9187-8797C3A28C2A}" dt="2024-11-14T19:31:39.843" v="30" actId="14100"/>
          <ac:spMkLst>
            <pc:docMk/>
            <pc:sldMk cId="3673708804" sldId="288"/>
            <ac:spMk id="5" creationId="{CEAED1F7-9337-6D8E-8F4D-75A4A818E5FC}"/>
          </ac:spMkLst>
        </pc:spChg>
        <pc:picChg chg="mod">
          <ac:chgData name="Krishna Teja" userId="oUNonmEOejJQ2eHDBtkCwvmwVWOAAa9mHqwW/pRfBN0=" providerId="None" clId="Web-{C1AD7E20-11C4-45E1-9187-8797C3A28C2A}" dt="2024-11-14T19:31:14.140" v="20" actId="1076"/>
          <ac:picMkLst>
            <pc:docMk/>
            <pc:sldMk cId="3673708804" sldId="288"/>
            <ac:picMk id="6" creationId="{D4DC0C3C-0B0A-9C81-0069-5AD837FAFDF6}"/>
          </ac:picMkLst>
        </pc:picChg>
      </pc:sldChg>
      <pc:sldChg chg="addSp modSp">
        <pc:chgData name="Krishna Teja" userId="oUNonmEOejJQ2eHDBtkCwvmwVWOAAa9mHqwW/pRfBN0=" providerId="None" clId="Web-{C1AD7E20-11C4-45E1-9187-8797C3A28C2A}" dt="2024-11-14T19:21:50.565" v="18" actId="1076"/>
        <pc:sldMkLst>
          <pc:docMk/>
          <pc:sldMk cId="743880129" sldId="374"/>
        </pc:sldMkLst>
        <pc:spChg chg="add mod">
          <ac:chgData name="Krishna Teja" userId="oUNonmEOejJQ2eHDBtkCwvmwVWOAAa9mHqwW/pRfBN0=" providerId="None" clId="Web-{C1AD7E20-11C4-45E1-9187-8797C3A28C2A}" dt="2024-11-14T19:21:50.565" v="18" actId="1076"/>
          <ac:spMkLst>
            <pc:docMk/>
            <pc:sldMk cId="743880129" sldId="374"/>
            <ac:spMk id="6" creationId="{5A48AF08-6535-48F9-99F6-8E1DCEB3349C}"/>
          </ac:spMkLst>
        </pc:spChg>
        <pc:picChg chg="mod">
          <ac:chgData name="Krishna Teja" userId="oUNonmEOejJQ2eHDBtkCwvmwVWOAAa9mHqwW/pRfBN0=" providerId="None" clId="Web-{C1AD7E20-11C4-45E1-9187-8797C3A28C2A}" dt="2024-11-14T19:21:45.253" v="16" actId="1076"/>
          <ac:picMkLst>
            <pc:docMk/>
            <pc:sldMk cId="743880129" sldId="374"/>
            <ac:picMk id="3" creationId="{55B3B516-46C2-EE8E-3B81-2EA84EFC06D6}"/>
          </ac:picMkLst>
        </pc:picChg>
        <pc:picChg chg="mod">
          <ac:chgData name="Krishna Teja" userId="oUNonmEOejJQ2eHDBtkCwvmwVWOAAa9mHqwW/pRfBN0=" providerId="None" clId="Web-{C1AD7E20-11C4-45E1-9187-8797C3A28C2A}" dt="2024-11-14T19:21:47.690" v="17" actId="1076"/>
          <ac:picMkLst>
            <pc:docMk/>
            <pc:sldMk cId="743880129" sldId="374"/>
            <ac:picMk id="5" creationId="{02569011-F469-2C5F-8FDA-570C519B0C5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37472-F350-E648-BF73-5FBCC1A166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6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37472-F350-E648-BF73-5FBCC1A166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Add line about </a:t>
            </a:r>
            <a:r>
              <a:rPr lang="en-US" dirty="0" err="1">
                <a:cs typeface="Calibri"/>
              </a:rPr>
              <a:t>dennard</a:t>
            </a:r>
            <a:r>
              <a:rPr lang="en-US" dirty="0">
                <a:cs typeface="Calibri"/>
              </a:rPr>
              <a:t> scaling ending and need of ai </a:t>
            </a:r>
            <a:r>
              <a:rPr lang="en-US" dirty="0" err="1">
                <a:cs typeface="Calibri"/>
              </a:rPr>
              <a:t>acceleratros</a:t>
            </a:r>
            <a:r>
              <a:rPr lang="en-US" dirty="0">
                <a:cs typeface="Calibri"/>
              </a:rPr>
              <a:t> to keep </a:t>
            </a:r>
            <a:r>
              <a:rPr lang="en-US" dirty="0" err="1">
                <a:cs typeface="Calibri"/>
              </a:rPr>
              <a:t>moorels</a:t>
            </a:r>
            <a:r>
              <a:rPr lang="en-US" dirty="0">
                <a:cs typeface="Calibri"/>
              </a:rPr>
              <a:t> law going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37472-F350-E648-BF73-5FBCC1A166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Arial"/>
              </a:rPr>
              <a:t>This is due to less number of neural architecture hyperparameters for Qwen2-7B, such as numbers of layers, hidden size, and FFN dimension, compared to other models.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37472-F350-E648-BF73-5FBCC1A166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62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37472-F350-E648-BF73-5FBCC1A166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94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w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955ABAE0-C57A-5F42-84EB-73BA1FED9170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542926" y="1930978"/>
            <a:ext cx="8372475" cy="6522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45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10">
            <a:extLst>
              <a:ext uri="{FF2B5EF4-FFF2-40B4-BE49-F238E27FC236}">
                <a16:creationId xmlns:a16="http://schemas.microsoft.com/office/drawing/2014/main" id="{F0CDFFA0-7547-2043-A5B7-F1693EC8D564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46232" y="2597337"/>
            <a:ext cx="8178668" cy="3062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627F3FE-D1F9-9244-9609-F8ECD09A58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2926" y="4114800"/>
            <a:ext cx="8372475" cy="5715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7B156-A13C-A045-9278-3EB555A6D8E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395884" y="1"/>
            <a:ext cx="1748117" cy="6934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13509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" r="28"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</p:spTree>
    <p:extLst>
      <p:ext uri="{BB962C8B-B14F-4D97-AF65-F5344CB8AC3E}">
        <p14:creationId xmlns:p14="http://schemas.microsoft.com/office/powerpoint/2010/main" val="95140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836F8CE-690E-37F4-56F1-3C25953899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3" r="7262" b="14537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CA2449B-096C-80E6-9654-D9E3FA712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71" y="0"/>
            <a:ext cx="8840471" cy="4488688"/>
          </a:xfrm>
        </p:spPr>
        <p:txBody>
          <a:bodyPr lIns="457200" bIns="18288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Type in section break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FB3E30E-2B22-CE97-1F6D-EFD55575A7C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22" r="22"/>
          <a:stretch/>
        </p:blipFill>
        <p:spPr>
          <a:xfrm>
            <a:off x="7348785" y="4566547"/>
            <a:ext cx="158191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168826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68" y="2217548"/>
            <a:ext cx="3025121" cy="777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107589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632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2" r="22"/>
          <a:stretch/>
        </p:blipFill>
        <p:spPr>
          <a:xfrm>
            <a:off x="7348785" y="236900"/>
            <a:ext cx="1581914" cy="5486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14400"/>
            <a:ext cx="5002306" cy="2057400"/>
          </a:xfrm>
          <a:solidFill>
            <a:schemeClr val="accent2"/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14400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14400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38125"/>
            <a:ext cx="4765990" cy="6762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1" cap="all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565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1565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434AD4-28D0-93A6-9DF2-B7249F6616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8671" y="4298950"/>
            <a:ext cx="2720529" cy="4206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/>
            </a:lvl1pPr>
          </a:lstStyle>
          <a:p>
            <a:pPr lvl="0"/>
            <a:r>
              <a:rPr lang="en-US" dirty="0"/>
              <a:t>Presentation Date</a:t>
            </a:r>
          </a:p>
          <a:p>
            <a:pPr lvl="0"/>
            <a:r>
              <a:rPr lang="en-US" dirty="0"/>
              <a:t>City, State (presentation location</a:t>
            </a:r>
          </a:p>
        </p:txBody>
      </p:sp>
    </p:spTree>
    <p:extLst>
      <p:ext uri="{BB962C8B-B14F-4D97-AF65-F5344CB8AC3E}">
        <p14:creationId xmlns:p14="http://schemas.microsoft.com/office/powerpoint/2010/main" val="184178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14332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3175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3175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152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9152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63329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7555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7555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391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9391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8AC771-2E8E-7334-4620-6CED5E4A62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2280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E75F18B-928B-D8CD-3AFB-13FF334E04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2280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24722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1D1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FAA4-FB59-3F43-B9A1-2955291D2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88" y="273846"/>
            <a:ext cx="8173030" cy="448586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747D-D951-1E47-865D-63F07527B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588" y="894523"/>
            <a:ext cx="8173030" cy="373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62960-2FC4-0345-92D9-E022295954A8}"/>
              </a:ext>
            </a:extLst>
          </p:cNvPr>
          <p:cNvSpPr txBox="1"/>
          <p:nvPr/>
        </p:nvSpPr>
        <p:spPr>
          <a:xfrm>
            <a:off x="813873" y="4934214"/>
            <a:ext cx="3376406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dirty="0">
                <a:solidFill>
                  <a:schemeClr val="bg1"/>
                </a:solidFill>
              </a:rPr>
              <a:t>Argonne Leadership Computing Facility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998CC7-4065-0C45-847E-16CEF5CA0935}"/>
              </a:ext>
            </a:extLst>
          </p:cNvPr>
          <p:cNvSpPr txBox="1"/>
          <p:nvPr/>
        </p:nvSpPr>
        <p:spPr>
          <a:xfrm>
            <a:off x="542587" y="4938582"/>
            <a:ext cx="353634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900" smtClean="0">
                <a:solidFill>
                  <a:schemeClr val="bg1"/>
                </a:solidFill>
              </a:rPr>
              <a:pPr marL="0" marR="0" indent="0" algn="l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9AA3EE-204D-E541-8FDD-1AA3BE4783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615" y="4812434"/>
            <a:ext cx="718722" cy="2851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56B822-13D4-9946-9F88-AFC8896C2C11}"/>
              </a:ext>
            </a:extLst>
          </p:cNvPr>
          <p:cNvSpPr/>
          <p:nvPr/>
        </p:nvSpPr>
        <p:spPr>
          <a:xfrm>
            <a:off x="0" y="0"/>
            <a:ext cx="19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51658323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5658-1A64-6E4E-A19D-CE4AC8FA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E0FE-A216-5845-9BA9-0B03AE5FF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20D38-0873-8545-9E08-67D4190FF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748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6AB0-3942-604A-81B8-ED257ACE4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88" y="273846"/>
            <a:ext cx="8173030" cy="4417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7816BB-27D0-E34B-BFBA-BC03957C9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588" y="894523"/>
            <a:ext cx="8173030" cy="373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8752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9EAD-1B37-F444-98C9-04659E29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88" y="273846"/>
            <a:ext cx="8173030" cy="4417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07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3C5E-0B79-1049-B665-DA7CFD825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0DDDB-2BD7-5049-B1B9-E84159C2B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0F6CD-0752-EE40-BA2B-4CA9C3F1E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9956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89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1D1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5658-1A64-6E4E-A19D-CE4AC8FA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E0FE-A216-5845-9BA9-0B03AE5FF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20D38-0873-8545-9E08-67D4190FF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16502-8576-EC42-A226-0B7D94897F9C}"/>
              </a:ext>
            </a:extLst>
          </p:cNvPr>
          <p:cNvSpPr txBox="1"/>
          <p:nvPr/>
        </p:nvSpPr>
        <p:spPr>
          <a:xfrm>
            <a:off x="542587" y="4930962"/>
            <a:ext cx="353634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900" smtClean="0">
                <a:solidFill>
                  <a:schemeClr val="bg1"/>
                </a:solidFill>
              </a:rPr>
              <a:pPr marL="0" marR="0" indent="0" algn="l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1BEFB-E06F-E74F-92DC-9BAF08859E55}"/>
              </a:ext>
            </a:extLst>
          </p:cNvPr>
          <p:cNvSpPr txBox="1"/>
          <p:nvPr/>
        </p:nvSpPr>
        <p:spPr>
          <a:xfrm>
            <a:off x="813873" y="4926594"/>
            <a:ext cx="3376406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dirty="0">
                <a:solidFill>
                  <a:schemeClr val="bg1"/>
                </a:solidFill>
              </a:rPr>
              <a:t>Argonne Leadership Computing Facility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22630-7BF1-1B44-82DF-756A18BE69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615" y="4812434"/>
            <a:ext cx="718722" cy="28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3826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1D1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6AB0-3942-604A-81B8-ED257ACE4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A610E9-25C8-E04B-8F86-8DFCAF1C59A5}"/>
              </a:ext>
            </a:extLst>
          </p:cNvPr>
          <p:cNvSpPr txBox="1"/>
          <p:nvPr/>
        </p:nvSpPr>
        <p:spPr>
          <a:xfrm>
            <a:off x="813873" y="4926594"/>
            <a:ext cx="3376406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dirty="0">
                <a:solidFill>
                  <a:schemeClr val="bg1"/>
                </a:solidFill>
              </a:rPr>
              <a:t>Argonne Leadership Computing Facility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914CE-BDAB-524E-8C1E-ADFC3D8CF58B}"/>
              </a:ext>
            </a:extLst>
          </p:cNvPr>
          <p:cNvSpPr txBox="1"/>
          <p:nvPr/>
        </p:nvSpPr>
        <p:spPr>
          <a:xfrm>
            <a:off x="542587" y="4930962"/>
            <a:ext cx="353634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900" smtClean="0">
                <a:solidFill>
                  <a:schemeClr val="bg1"/>
                </a:solidFill>
              </a:rPr>
              <a:pPr marL="0" marR="0" indent="0" algn="l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4056C-0370-1848-A241-8CCB5BD197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615" y="4812434"/>
            <a:ext cx="718722" cy="28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0502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rgbClr val="1D1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C8C45FC-06EC-E148-AED5-95F1274BF431}"/>
              </a:ext>
            </a:extLst>
          </p:cNvPr>
          <p:cNvSpPr txBox="1"/>
          <p:nvPr/>
        </p:nvSpPr>
        <p:spPr>
          <a:xfrm>
            <a:off x="813873" y="4934214"/>
            <a:ext cx="3376406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dirty="0">
                <a:solidFill>
                  <a:schemeClr val="bg1"/>
                </a:solidFill>
              </a:rPr>
              <a:t>Argonne Leadership Computing Facility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3C914-6674-2645-B847-1EE9FABC7045}"/>
              </a:ext>
            </a:extLst>
          </p:cNvPr>
          <p:cNvSpPr txBox="1"/>
          <p:nvPr/>
        </p:nvSpPr>
        <p:spPr>
          <a:xfrm>
            <a:off x="542587" y="4938582"/>
            <a:ext cx="353634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900" smtClean="0">
                <a:solidFill>
                  <a:schemeClr val="bg1"/>
                </a:solidFill>
              </a:rPr>
              <a:pPr marL="0" marR="0" indent="0" algn="l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C4C9A-2268-B949-B90C-6B301F87E1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615" y="4812434"/>
            <a:ext cx="718722" cy="28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4223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1D1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3C5E-0B79-1049-B665-DA7CFD825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0DDDB-2BD7-5049-B1B9-E84159C2B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0F6CD-0752-EE40-BA2B-4CA9C3F1E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45D34-8E59-7F4A-A248-D70D3D045E68}"/>
              </a:ext>
            </a:extLst>
          </p:cNvPr>
          <p:cNvSpPr txBox="1"/>
          <p:nvPr/>
        </p:nvSpPr>
        <p:spPr>
          <a:xfrm>
            <a:off x="813873" y="4934214"/>
            <a:ext cx="3376406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dirty="0">
                <a:solidFill>
                  <a:schemeClr val="bg1"/>
                </a:solidFill>
              </a:rPr>
              <a:t>Argonne Leadership Computing Facility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9B2488-CB88-DE42-B113-BA6EFCD5C241}"/>
              </a:ext>
            </a:extLst>
          </p:cNvPr>
          <p:cNvSpPr txBox="1"/>
          <p:nvPr/>
        </p:nvSpPr>
        <p:spPr>
          <a:xfrm>
            <a:off x="542587" y="4938582"/>
            <a:ext cx="353634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900" smtClean="0">
                <a:solidFill>
                  <a:schemeClr val="bg1"/>
                </a:solidFill>
              </a:rPr>
              <a:pPr marL="0" marR="0" indent="0" algn="l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3C77D-FA0B-3C44-8204-1BFB39B784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615" y="4812434"/>
            <a:ext cx="718722" cy="28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1008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1D1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BB42B-4692-8242-B2DB-3C02B028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09F1B-9908-094F-9F10-9C79A1D068B9}"/>
              </a:ext>
            </a:extLst>
          </p:cNvPr>
          <p:cNvSpPr txBox="1"/>
          <p:nvPr/>
        </p:nvSpPr>
        <p:spPr>
          <a:xfrm>
            <a:off x="813873" y="4934214"/>
            <a:ext cx="3376406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dirty="0">
                <a:solidFill>
                  <a:schemeClr val="bg1"/>
                </a:solidFill>
              </a:rPr>
              <a:t>Argonne Leadership Computing Facility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DE4E5-35BC-AA4E-BEAC-B05910342ACC}"/>
              </a:ext>
            </a:extLst>
          </p:cNvPr>
          <p:cNvSpPr txBox="1"/>
          <p:nvPr/>
        </p:nvSpPr>
        <p:spPr>
          <a:xfrm>
            <a:off x="542587" y="4938582"/>
            <a:ext cx="353634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900" smtClean="0">
                <a:solidFill>
                  <a:schemeClr val="bg1"/>
                </a:solidFill>
              </a:rPr>
              <a:pPr marL="0" marR="0" indent="0" algn="l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897A3E-D2F8-D841-A60E-7C2597951F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615" y="4812434"/>
            <a:ext cx="718722" cy="28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1711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/>
        </p:nvSpPr>
        <p:spPr>
          <a:xfrm>
            <a:off x="-7457" y="0"/>
            <a:ext cx="21319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D0A5FD-EAA9-7F4D-860D-719A14B063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395884" y="1"/>
            <a:ext cx="1748117" cy="693419"/>
          </a:xfrm>
          <a:prstGeom prst="rect">
            <a:avLst/>
          </a:prstGeom>
          <a:ln>
            <a:noFill/>
          </a:ln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11FB86D7-600B-7B41-A34B-2BCC844E253F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542926" y="1930978"/>
            <a:ext cx="8372475" cy="6522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45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10">
            <a:extLst>
              <a:ext uri="{FF2B5EF4-FFF2-40B4-BE49-F238E27FC236}">
                <a16:creationId xmlns:a16="http://schemas.microsoft.com/office/drawing/2014/main" id="{7ABC2CF2-EA3A-F54D-A13C-ADDCA90BA780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46232" y="2597337"/>
            <a:ext cx="8178668" cy="3062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502B0F1-0F00-9443-8266-73D78D634C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2926" y="4114800"/>
            <a:ext cx="8372475" cy="5715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3768191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/>
        </p:nvSpPr>
        <p:spPr>
          <a:xfrm>
            <a:off x="-7457" y="0"/>
            <a:ext cx="21319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395884" y="1"/>
            <a:ext cx="1748117" cy="693419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8E6DBF0-E083-7B42-AC4E-203ECE204C2E}"/>
              </a:ext>
            </a:extLst>
          </p:cNvPr>
          <p:cNvSpPr/>
          <p:nvPr/>
        </p:nvSpPr>
        <p:spPr>
          <a:xfrm>
            <a:off x="-14393" y="11430"/>
            <a:ext cx="21319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B58951-A776-8A44-8889-BC16C1ED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91555" y="-26648"/>
            <a:ext cx="9235555" cy="51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2302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1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8C08D-94A2-8F49-B7B9-92C325312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88" y="273846"/>
            <a:ext cx="8173030" cy="448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46FDC-3FD3-604F-BFF5-09389AF5D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588" y="894523"/>
            <a:ext cx="8173030" cy="37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13D41-DA91-9745-8C1B-19448B70A8CF}"/>
              </a:ext>
            </a:extLst>
          </p:cNvPr>
          <p:cNvSpPr/>
          <p:nvPr/>
        </p:nvSpPr>
        <p:spPr>
          <a:xfrm>
            <a:off x="0" y="0"/>
            <a:ext cx="19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48D8A2-953C-50FF-F184-B3F1BF0C9E93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5" name="Graphic 16">
            <a:extLst>
              <a:ext uri="{FF2B5EF4-FFF2-40B4-BE49-F238E27FC236}">
                <a16:creationId xmlns:a16="http://schemas.microsoft.com/office/drawing/2014/main" id="{4F3E9A70-EA0D-2E0E-88AB-5646C409E226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rcRect l="22" r="22"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A783A21-8F3F-2790-7DDF-B451C87EC4AB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r="14"/>
          <a:stretch>
            <a:fillRect/>
          </a:stretch>
        </p:blipFill>
        <p:spPr>
          <a:xfrm>
            <a:off x="463554" y="4835139"/>
            <a:ext cx="1438065" cy="1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6" r:id="rId11"/>
    <p:sldLayoutId id="2147483697" r:id="rId12"/>
    <p:sldLayoutId id="2147483698" r:id="rId13"/>
    <p:sldLayoutId id="2147483672" r:id="rId14"/>
    <p:sldLayoutId id="2147483668" r:id="rId15"/>
    <p:sldLayoutId id="2147483671" r:id="rId16"/>
    <p:sldLayoutId id="2147483678" r:id="rId17"/>
    <p:sldLayoutId id="2147483682" r:id="rId18"/>
    <p:sldLayoutId id="2147483679" r:id="rId19"/>
    <p:sldLayoutId id="2147483683" r:id="rId20"/>
    <p:sldLayoutId id="2147483680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75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System Font Regular"/>
        <a:buChar char="⏤"/>
        <a:defRPr sz="1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System Font Regular"/>
        <a:buChar char="□"/>
        <a:defRPr sz="1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8C08D-94A2-8F49-B7B9-92C325312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88" y="273847"/>
            <a:ext cx="8173030" cy="441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46FDC-3FD3-604F-BFF5-09389AF5D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588" y="887069"/>
            <a:ext cx="8173030" cy="3745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4ADB32-2759-E04B-A4BE-2A5691C9D076}"/>
              </a:ext>
            </a:extLst>
          </p:cNvPr>
          <p:cNvSpPr txBox="1"/>
          <p:nvPr/>
        </p:nvSpPr>
        <p:spPr>
          <a:xfrm>
            <a:off x="813873" y="4934214"/>
            <a:ext cx="3376406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Argonne Leadership Computing Facility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45E357-08A9-854F-833F-0EE015B4E894}"/>
              </a:ext>
            </a:extLst>
          </p:cNvPr>
          <p:cNvSpPr txBox="1"/>
          <p:nvPr/>
        </p:nvSpPr>
        <p:spPr>
          <a:xfrm>
            <a:off x="542587" y="4938582"/>
            <a:ext cx="353634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900" smtClean="0">
                <a:solidFill>
                  <a:schemeClr val="tx1"/>
                </a:solidFill>
              </a:rPr>
              <a:pPr marL="0" marR="0" indent="0" algn="l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0EC8FF-AC9D-B348-974E-C573FAC9FA27}"/>
              </a:ext>
            </a:extLst>
          </p:cNvPr>
          <p:cNvSpPr/>
          <p:nvPr/>
        </p:nvSpPr>
        <p:spPr>
          <a:xfrm>
            <a:off x="0" y="0"/>
            <a:ext cx="190500" cy="51435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11F891-372D-0F43-B6E4-F20C5BBE13C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276" y="4788485"/>
            <a:ext cx="718724" cy="28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68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75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System Font Regular"/>
        <a:buChar char="⏤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System Font Regular"/>
        <a:buChar char="□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sv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39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32.jpe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jpe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2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jpeg"/><Relationship Id="rId5" Type="http://schemas.openxmlformats.org/officeDocument/2006/relationships/image" Target="../media/image36.jpe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0.svg"/><Relationship Id="rId3" Type="http://schemas.openxmlformats.org/officeDocument/2006/relationships/image" Target="../media/image30.jpeg"/><Relationship Id="rId7" Type="http://schemas.openxmlformats.org/officeDocument/2006/relationships/image" Target="../media/image35.jpeg"/><Relationship Id="rId12" Type="http://schemas.openxmlformats.org/officeDocument/2006/relationships/image" Target="../media/image39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jpeg"/><Relationship Id="rId11" Type="http://schemas.openxmlformats.org/officeDocument/2006/relationships/image" Target="../media/image38.png"/><Relationship Id="rId5" Type="http://schemas.openxmlformats.org/officeDocument/2006/relationships/image" Target="../media/image33.jpeg"/><Relationship Id="rId10" Type="http://schemas.openxmlformats.org/officeDocument/2006/relationships/image" Target="../media/image37.png"/><Relationship Id="rId4" Type="http://schemas.openxmlformats.org/officeDocument/2006/relationships/image" Target="../media/image32.jpeg"/><Relationship Id="rId9" Type="http://schemas.openxmlformats.org/officeDocument/2006/relationships/image" Target="../media/image36.jpeg"/><Relationship Id="rId1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0.svg"/><Relationship Id="rId3" Type="http://schemas.openxmlformats.org/officeDocument/2006/relationships/image" Target="../media/image30.jpeg"/><Relationship Id="rId7" Type="http://schemas.openxmlformats.org/officeDocument/2006/relationships/image" Target="../media/image35.jpeg"/><Relationship Id="rId12" Type="http://schemas.openxmlformats.org/officeDocument/2006/relationships/image" Target="../media/image39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jpeg"/><Relationship Id="rId11" Type="http://schemas.openxmlformats.org/officeDocument/2006/relationships/image" Target="../media/image38.png"/><Relationship Id="rId5" Type="http://schemas.openxmlformats.org/officeDocument/2006/relationships/image" Target="../media/image33.jpeg"/><Relationship Id="rId10" Type="http://schemas.openxmlformats.org/officeDocument/2006/relationships/image" Target="../media/image37.png"/><Relationship Id="rId4" Type="http://schemas.openxmlformats.org/officeDocument/2006/relationships/image" Target="../media/image32.jpeg"/><Relationship Id="rId9" Type="http://schemas.openxmlformats.org/officeDocument/2006/relationships/image" Target="../media/image36.jpeg"/><Relationship Id="rId1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0.svg"/><Relationship Id="rId3" Type="http://schemas.openxmlformats.org/officeDocument/2006/relationships/image" Target="../media/image30.jpeg"/><Relationship Id="rId7" Type="http://schemas.openxmlformats.org/officeDocument/2006/relationships/image" Target="../media/image35.jpeg"/><Relationship Id="rId12" Type="http://schemas.openxmlformats.org/officeDocument/2006/relationships/image" Target="../media/image39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jpeg"/><Relationship Id="rId11" Type="http://schemas.openxmlformats.org/officeDocument/2006/relationships/image" Target="../media/image38.png"/><Relationship Id="rId5" Type="http://schemas.openxmlformats.org/officeDocument/2006/relationships/image" Target="../media/image33.jpeg"/><Relationship Id="rId10" Type="http://schemas.openxmlformats.org/officeDocument/2006/relationships/image" Target="../media/image37.png"/><Relationship Id="rId4" Type="http://schemas.openxmlformats.org/officeDocument/2006/relationships/image" Target="../media/image32.jpeg"/><Relationship Id="rId9" Type="http://schemas.openxmlformats.org/officeDocument/2006/relationships/image" Target="../media/image36.jpeg"/><Relationship Id="rId1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30A2F86-ECD1-A581-DFF3-C87E5E83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58030"/>
            <a:ext cx="9143915" cy="1183076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>
                <a:latin typeface="Arial"/>
                <a:cs typeface="Arial"/>
              </a:rPr>
              <a:t>Inference Optimizations of Large</a:t>
            </a:r>
            <a:r>
              <a:rPr lang="en-US" sz="3200" b="0" dirty="0">
                <a:latin typeface="Arial"/>
                <a:ea typeface="Calibri"/>
                <a:cs typeface="Arial"/>
              </a:rPr>
              <a:t> Language Models on AI Accelerators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8BC6D8-FB69-B9F4-A29C-8DC30B31F5C6}"/>
              </a:ext>
            </a:extLst>
          </p:cNvPr>
          <p:cNvGrpSpPr/>
          <p:nvPr/>
        </p:nvGrpSpPr>
        <p:grpSpPr>
          <a:xfrm>
            <a:off x="1311663" y="1745140"/>
            <a:ext cx="6761106" cy="1187164"/>
            <a:chOff x="1457677" y="1770029"/>
            <a:chExt cx="6761106" cy="118716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66234CF-8A00-8CB9-DF37-D12B242F2DBF}"/>
                </a:ext>
              </a:extLst>
            </p:cNvPr>
            <p:cNvGrpSpPr/>
            <p:nvPr/>
          </p:nvGrpSpPr>
          <p:grpSpPr>
            <a:xfrm>
              <a:off x="2548466" y="2021065"/>
              <a:ext cx="5670317" cy="551745"/>
              <a:chOff x="1730022" y="2084565"/>
              <a:chExt cx="5670317" cy="551745"/>
            </a:xfrm>
          </p:grpSpPr>
          <p:sp>
            <p:nvSpPr>
              <p:cNvPr id="6" name="Text Placeholder 22">
                <a:extLst>
                  <a:ext uri="{FF2B5EF4-FFF2-40B4-BE49-F238E27FC236}">
                    <a16:creationId xmlns:a16="http://schemas.microsoft.com/office/drawing/2014/main" id="{537C7FC1-741D-5AA8-B882-C0ED822CA6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0022" y="2169232"/>
                <a:ext cx="2198983" cy="467078"/>
              </a:xfrm>
              <a:prstGeom prst="rect">
                <a:avLst/>
              </a:prstGeom>
            </p:spPr>
            <p:txBody>
              <a:bodyPr vert="horz" lIns="0" tIns="45720" rIns="91440" bIns="45720" rtlCol="0" anchor="t">
                <a:normAutofit/>
              </a:bodyPr>
              <a:lstStyle>
                <a:lvl1pPr marL="0" indent="0" algn="l" defTabSz="685783" rtl="0" eaLnBrk="1" latinLnBrk="0" hangingPunct="1">
                  <a:lnSpc>
                    <a:spcPct val="9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0" indent="0" algn="l" defTabSz="685783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Font typeface="System Font Regular"/>
                  <a:buNone/>
                  <a:defRPr sz="120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28" indent="-171446" algn="l" defTabSz="6857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Wingdings" pitchFamily="2" charset="2"/>
                  <a:buChar char="§"/>
                  <a:defRPr sz="120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20" indent="-171446" algn="l" defTabSz="6857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Courier New" panose="02070309020205020404" pitchFamily="49" charset="0"/>
                  <a:buChar char="o"/>
                  <a:defRPr sz="120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543012" indent="-171446" algn="l" defTabSz="6857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System Font Regular"/>
                  <a:buChar char="□"/>
                  <a:defRPr sz="120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03" indent="-171446" algn="l" defTabSz="6857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95" indent="-171446" algn="l" defTabSz="6857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86" indent="-171446" algn="l" defTabSz="6857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77" indent="-171446" algn="l" defTabSz="6857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</a:rPr>
                  <a:t>When was GE founded? </a:t>
                </a:r>
                <a:endParaRPr lang="en-US" dirty="0"/>
              </a:p>
            </p:txBody>
          </p:sp>
          <p:pic>
            <p:nvPicPr>
              <p:cNvPr id="7" name="Picture 6" descr="💬 Speech Balloon Emoji — Meaning In Texting, Copy &amp; Paste 📚">
                <a:extLst>
                  <a:ext uri="{FF2B5EF4-FFF2-40B4-BE49-F238E27FC236}">
                    <a16:creationId xmlns:a16="http://schemas.microsoft.com/office/drawing/2014/main" id="{68FBDA79-5F6D-31EC-4FF1-DC8D2F6B3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5444" y="2141360"/>
                <a:ext cx="437445" cy="388056"/>
              </a:xfrm>
              <a:prstGeom prst="rect">
                <a:avLst/>
              </a:prstGeom>
            </p:spPr>
          </p:pic>
          <p:sp>
            <p:nvSpPr>
              <p:cNvPr id="8" name="Text Placeholder 22">
                <a:extLst>
                  <a:ext uri="{FF2B5EF4-FFF2-40B4-BE49-F238E27FC236}">
                    <a16:creationId xmlns:a16="http://schemas.microsoft.com/office/drawing/2014/main" id="{A34B741A-ED83-2BF2-746B-29C97CE6C7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1856" y="2084565"/>
                <a:ext cx="738483" cy="481189"/>
              </a:xfrm>
              <a:prstGeom prst="rect">
                <a:avLst/>
              </a:prstGeom>
            </p:spPr>
            <p:txBody>
              <a:bodyPr vert="horz" lIns="0" tIns="45720" rIns="91440" bIns="45720" rtlCol="0" anchor="t">
                <a:noAutofit/>
              </a:bodyPr>
              <a:lstStyle>
                <a:lvl1pPr marL="0" indent="0" algn="l" defTabSz="685783" rtl="0" eaLnBrk="1" latinLnBrk="0" hangingPunct="1">
                  <a:lnSpc>
                    <a:spcPct val="95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0" indent="0" algn="l" defTabSz="685783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Font typeface="System Font Regular"/>
                  <a:buNone/>
                  <a:defRPr sz="120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28" indent="-171446" algn="l" defTabSz="6857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Wingdings" pitchFamily="2" charset="2"/>
                  <a:buChar char="§"/>
                  <a:defRPr sz="120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20" indent="-171446" algn="l" defTabSz="6857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Courier New" panose="02070309020205020404" pitchFamily="49" charset="0"/>
                  <a:buChar char="o"/>
                  <a:defRPr sz="120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543012" indent="-171446" algn="l" defTabSz="6857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System Font Regular"/>
                  <a:buChar char="□"/>
                  <a:defRPr sz="120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03" indent="-171446" algn="l" defTabSz="6857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795" indent="-171446" algn="l" defTabSz="6857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686" indent="-171446" algn="l" defTabSz="6857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577" indent="-171446" algn="l" defTabSz="6857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</a:rPr>
                  <a:t>1892</a:t>
                </a:r>
                <a:endParaRPr lang="en-US" sz="2400" dirty="0"/>
              </a:p>
            </p:txBody>
          </p:sp>
        </p:grpSp>
        <p:pic>
          <p:nvPicPr>
            <p:cNvPr id="5" name="Picture 4" descr="man singer: light skin tone&quot; Emoji - Download for free – Iconduck">
              <a:extLst>
                <a:ext uri="{FF2B5EF4-FFF2-40B4-BE49-F238E27FC236}">
                  <a16:creationId xmlns:a16="http://schemas.microsoft.com/office/drawing/2014/main" id="{84A6BAAB-FF8D-EB1E-6CBE-E7F5E96F9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7677" y="1770029"/>
              <a:ext cx="1296812" cy="1187164"/>
            </a:xfrm>
            <a:prstGeom prst="rect">
              <a:avLst/>
            </a:prstGeom>
          </p:spPr>
        </p:pic>
        <p:pic>
          <p:nvPicPr>
            <p:cNvPr id="13" name="Picture 12" descr="chat, messaging, conversation, communication, ChatGPT Logo PNG">
              <a:extLst>
                <a:ext uri="{FF2B5EF4-FFF2-40B4-BE49-F238E27FC236}">
                  <a16:creationId xmlns:a16="http://schemas.microsoft.com/office/drawing/2014/main" id="{DEEBB800-3AAA-FB0C-CF5C-5650CC39F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6178" y="2020333"/>
              <a:ext cx="1854198" cy="54544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70F415F-6259-ABFD-0593-3DCDDB1AA567}"/>
              </a:ext>
            </a:extLst>
          </p:cNvPr>
          <p:cNvSpPr txBox="1"/>
          <p:nvPr/>
        </p:nvSpPr>
        <p:spPr>
          <a:xfrm>
            <a:off x="58302" y="3136338"/>
            <a:ext cx="9144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Krishna Teja Chitty-Venkata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Arial"/>
              </a:rPr>
              <a:t>Argonne Leadership Computing Facility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Arial"/>
              </a:rPr>
              <a:t>Argonne National Laboratory</a:t>
            </a:r>
            <a:endParaRPr lang="en-US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90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53999-D72D-87F2-5AE9-8B5F18ECA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8ABC-CE47-354C-152B-CA39D3732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4" y="76290"/>
            <a:ext cx="8173030" cy="441773"/>
          </a:xfrm>
        </p:spPr>
        <p:txBody>
          <a:bodyPr/>
          <a:lstStyle/>
          <a:p>
            <a:pPr algn="ctr"/>
            <a:r>
              <a:rPr lang="en-US" sz="2450" dirty="0">
                <a:latin typeface="Arial"/>
                <a:cs typeface="Arial"/>
              </a:rPr>
              <a:t>Performance Metrics</a:t>
            </a:r>
            <a:endParaRPr lang="en-US" sz="245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6CC70-C958-5AAB-F01C-44C8EAE23C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32" t="16518" r="1852" b="223"/>
          <a:stretch/>
        </p:blipFill>
        <p:spPr>
          <a:xfrm>
            <a:off x="4348186" y="3243866"/>
            <a:ext cx="4594038" cy="14489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1C7AEB-0554-5CFF-6616-EB850387702C}"/>
              </a:ext>
            </a:extLst>
          </p:cNvPr>
          <p:cNvSpPr txBox="1"/>
          <p:nvPr/>
        </p:nvSpPr>
        <p:spPr>
          <a:xfrm>
            <a:off x="357011" y="628650"/>
            <a:ext cx="8641644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 dirty="0"/>
              <a:t>Perplexity</a:t>
            </a:r>
            <a:r>
              <a:rPr lang="en-US" sz="1300" dirty="0"/>
              <a:t> quantifies the model’s level of surprise when encountering new data to generate a new token. A lower perplexity indicates better 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FF632-D9CE-197F-D38B-5CBB65170BAC}"/>
              </a:ext>
            </a:extLst>
          </p:cNvPr>
          <p:cNvSpPr txBox="1"/>
          <p:nvPr/>
        </p:nvSpPr>
        <p:spPr>
          <a:xfrm>
            <a:off x="427567" y="2949928"/>
            <a:ext cx="3921477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 dirty="0"/>
              <a:t>Time to First Token (TTFT)</a:t>
            </a:r>
            <a:r>
              <a:rPr lang="en-US" sz="1300" dirty="0"/>
              <a:t> is the amount of time required to produce the first output token after receiving an input prompt.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7B5AE-1486-71BB-62B8-DEFFDABDA444}"/>
              </a:ext>
            </a:extLst>
          </p:cNvPr>
          <p:cNvSpPr txBox="1"/>
          <p:nvPr/>
        </p:nvSpPr>
        <p:spPr>
          <a:xfrm>
            <a:off x="427567" y="3860095"/>
            <a:ext cx="3505200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 dirty="0"/>
              <a:t>Time Per Output Token </a:t>
            </a:r>
            <a:r>
              <a:rPr lang="en-US" sz="1300" dirty="0"/>
              <a:t>refers to the average time interval between generating consecutive tokens.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0786A-C26C-4554-26A7-5315924AEFB8}"/>
              </a:ext>
            </a:extLst>
          </p:cNvPr>
          <p:cNvSpPr txBox="1"/>
          <p:nvPr/>
        </p:nvSpPr>
        <p:spPr>
          <a:xfrm>
            <a:off x="357107" y="1347544"/>
            <a:ext cx="8571089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/>
              <a:t>Throughput </a:t>
            </a:r>
            <a:r>
              <a:rPr lang="en-US" sz="1300" dirty="0"/>
              <a:t>as the total number of tokens (both input and output) processed by the hardware per second.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9A3FD-4015-2252-61F0-4C467E9043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29" t="12371" r="849" b="515"/>
          <a:stretch/>
        </p:blipFill>
        <p:spPr>
          <a:xfrm>
            <a:off x="2589388" y="1952389"/>
            <a:ext cx="4247454" cy="5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65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C53B-DB93-0D07-A196-8CEE8765A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485" y="165869"/>
            <a:ext cx="8173030" cy="441773"/>
          </a:xfrm>
        </p:spPr>
        <p:txBody>
          <a:bodyPr/>
          <a:lstStyle/>
          <a:p>
            <a:r>
              <a:rPr lang="en-US" dirty="0"/>
              <a:t>Surge in AI Hardware Accelerators</a:t>
            </a:r>
          </a:p>
        </p:txBody>
      </p:sp>
      <p:pic>
        <p:nvPicPr>
          <p:cNvPr id="1026" name="Picture 2" descr="Cerebras Trains Llama Models To Leap Over GPUs">
            <a:extLst>
              <a:ext uri="{FF2B5EF4-FFF2-40B4-BE49-F238E27FC236}">
                <a16:creationId xmlns:a16="http://schemas.microsoft.com/office/drawing/2014/main" id="{30498F4F-1481-FBCE-A6F1-618328BB7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85" y="772022"/>
            <a:ext cx="3527922" cy="24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8F0761-9F37-403E-4549-65758D1D8A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10" t="10513" b="37989"/>
          <a:stretch/>
        </p:blipFill>
        <p:spPr>
          <a:xfrm>
            <a:off x="4513006" y="1032308"/>
            <a:ext cx="4277031" cy="597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2AE212-0F8E-8F30-34AC-76138835B4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71" t="8045"/>
          <a:stretch/>
        </p:blipFill>
        <p:spPr>
          <a:xfrm>
            <a:off x="4667081" y="2097868"/>
            <a:ext cx="3991434" cy="864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D3C714-720F-690B-EEB0-DFB51C751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594" y="3380086"/>
            <a:ext cx="3424651" cy="1462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CA0AB7-3653-0D9C-E29F-B5F8A5ECFD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142" t="7994" r="11594"/>
          <a:stretch/>
        </p:blipFill>
        <p:spPr>
          <a:xfrm>
            <a:off x="717143" y="3525846"/>
            <a:ext cx="3412406" cy="97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6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59320-8FE0-F1B0-7BE1-47608ED5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88" y="75726"/>
            <a:ext cx="8173030" cy="441773"/>
          </a:xfrm>
        </p:spPr>
        <p:txBody>
          <a:bodyPr/>
          <a:lstStyle/>
          <a:p>
            <a:pPr algn="ctr"/>
            <a:r>
              <a:rPr lang="en-US" sz="2450" dirty="0">
                <a:latin typeface="Arial"/>
                <a:cs typeface="Arial"/>
              </a:rPr>
              <a:t>Impact of Batch Size, Input &amp; Output Length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EF85A-9295-79B0-3A87-C33E27C136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9" t="4000" r="511" b="6963"/>
          <a:stretch/>
        </p:blipFill>
        <p:spPr>
          <a:xfrm>
            <a:off x="907975" y="2407920"/>
            <a:ext cx="3106421" cy="2446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0DDE41-938E-8157-D007-FFD0A1BE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1" t="4148" r="8043" b="1037"/>
          <a:stretch/>
        </p:blipFill>
        <p:spPr>
          <a:xfrm>
            <a:off x="4835960" y="2484120"/>
            <a:ext cx="2908928" cy="25146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0EEA92-239E-C083-5547-2568BDAD3C44}"/>
              </a:ext>
            </a:extLst>
          </p:cNvPr>
          <p:cNvSpPr txBox="1"/>
          <p:nvPr/>
        </p:nvSpPr>
        <p:spPr>
          <a:xfrm>
            <a:off x="480060" y="518160"/>
            <a:ext cx="846582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300" b="1" dirty="0">
                <a:cs typeface="Arial"/>
              </a:rPr>
              <a:t>Batch Size:</a:t>
            </a:r>
            <a:r>
              <a:rPr lang="en-US" sz="1300" dirty="0">
                <a:cs typeface="Arial"/>
              </a:rPr>
              <a:t> Throughput increases with increase in the batch size until memory and compute are saturated</a:t>
            </a:r>
          </a:p>
          <a:p>
            <a:pPr marL="742315" lvl="1" indent="-285750">
              <a:buFont typeface="Arial"/>
              <a:buChar char="•"/>
            </a:pPr>
            <a:r>
              <a:rPr lang="en-US" sz="1300" dirty="0">
                <a:cs typeface="Arial"/>
              </a:rPr>
              <a:t>This is due to the parallel computing nature of hardware to process batches in parallel</a:t>
            </a:r>
          </a:p>
          <a:p>
            <a:pPr marL="285750" indent="-285750">
              <a:buFont typeface="Arial"/>
              <a:buChar char="•"/>
            </a:pPr>
            <a:endParaRPr lang="en-US" sz="1300" b="1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300" b="1" dirty="0">
                <a:cs typeface="Arial"/>
              </a:rPr>
              <a:t>Input Length:</a:t>
            </a:r>
            <a:r>
              <a:rPr lang="en-US" sz="1300" dirty="0">
                <a:cs typeface="Arial"/>
              </a:rPr>
              <a:t> Throughput increases with increase in the size of input length</a:t>
            </a:r>
            <a:endParaRPr lang="en-US"/>
          </a:p>
          <a:p>
            <a:pPr marL="742315" lvl="1" indent="-285750">
              <a:buFont typeface="Arial"/>
              <a:buChar char="•"/>
            </a:pPr>
            <a:r>
              <a:rPr lang="en-US" sz="1300" dirty="0">
                <a:cs typeface="Arial"/>
              </a:rPr>
              <a:t>This is due to the parallel computing of input sequence</a:t>
            </a:r>
          </a:p>
          <a:p>
            <a:pPr marL="285750" indent="-285750">
              <a:buFont typeface="Arial"/>
              <a:buChar char="•"/>
            </a:pPr>
            <a:endParaRPr lang="en-US" sz="1300" b="1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300" b="1" dirty="0">
                <a:cs typeface="Arial"/>
              </a:rPr>
              <a:t>Output Length:</a:t>
            </a:r>
            <a:r>
              <a:rPr lang="en-US" sz="1300" dirty="0">
                <a:cs typeface="Arial"/>
              </a:rPr>
              <a:t> Throughput decreases with increase in the size of output length</a:t>
            </a:r>
            <a:endParaRPr lang="en-US" dirty="0"/>
          </a:p>
          <a:p>
            <a:pPr marL="742315" lvl="1" indent="-285750">
              <a:buFont typeface="Arial"/>
              <a:buChar char="•"/>
            </a:pPr>
            <a:r>
              <a:rPr lang="en-US" sz="1300" dirty="0">
                <a:cs typeface="Arial"/>
              </a:rPr>
              <a:t>This is due to sequential generation of output tokens based on all the previous tokens</a:t>
            </a:r>
          </a:p>
        </p:txBody>
      </p:sp>
    </p:spTree>
    <p:extLst>
      <p:ext uri="{BB962C8B-B14F-4D97-AF65-F5344CB8AC3E}">
        <p14:creationId xmlns:p14="http://schemas.microsoft.com/office/powerpoint/2010/main" val="1718699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BFDE5-2075-61EF-3D98-D638C33B9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E3CA-521D-2CE0-6DE2-7198496B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48" y="52866"/>
            <a:ext cx="8957890" cy="44177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>
                <a:latin typeface="Arial"/>
                <a:cs typeface="Arial"/>
              </a:rPr>
              <a:t>LLM-Inference-Bench: Bridging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>
                <a:latin typeface="Arial"/>
                <a:cs typeface="Arial"/>
              </a:rPr>
              <a:t>LLMs</a:t>
            </a:r>
            <a:r>
              <a:rPr lang="en-US" sz="2000" dirty="0">
                <a:latin typeface="Arial"/>
                <a:cs typeface="Arial"/>
              </a:rPr>
              <a:t>, Accelerators and Frameworks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3C7426-27A1-9D32-D357-78A114DA0053}"/>
              </a:ext>
            </a:extLst>
          </p:cNvPr>
          <p:cNvGrpSpPr/>
          <p:nvPr/>
        </p:nvGrpSpPr>
        <p:grpSpPr>
          <a:xfrm>
            <a:off x="2849879" y="594359"/>
            <a:ext cx="2697479" cy="1187352"/>
            <a:chOff x="2849879" y="594359"/>
            <a:chExt cx="2697479" cy="11873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2D7440-2D97-C134-41D9-18D3E32202A4}"/>
                </a:ext>
              </a:extLst>
            </p:cNvPr>
            <p:cNvSpPr txBox="1"/>
            <p:nvPr/>
          </p:nvSpPr>
          <p:spPr>
            <a:xfrm>
              <a:off x="2849879" y="1135380"/>
              <a:ext cx="269747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i="1" dirty="0">
                  <a:cs typeface="Arial"/>
                </a:rPr>
                <a:t>Open source LLMs</a:t>
              </a:r>
              <a:r>
                <a:rPr lang="en-US" dirty="0">
                  <a:cs typeface="Arial"/>
                </a:rPr>
                <a:t> </a:t>
              </a:r>
              <a:r>
                <a:rPr lang="en-US" err="1">
                  <a:cs typeface="Arial"/>
                </a:rPr>
                <a:t>LLaMA</a:t>
              </a:r>
              <a:r>
                <a:rPr lang="en-US" dirty="0">
                  <a:cs typeface="Arial"/>
                </a:rPr>
                <a:t>, Mistral, Qwen</a:t>
              </a:r>
              <a:endParaRPr lang="en-US" dirty="0"/>
            </a:p>
          </p:txBody>
        </p:sp>
        <p:pic>
          <p:nvPicPr>
            <p:cNvPr id="9" name="Picture 8" descr="Mistral AI models | Sticker">
              <a:extLst>
                <a:ext uri="{FF2B5EF4-FFF2-40B4-BE49-F238E27FC236}">
                  <a16:creationId xmlns:a16="http://schemas.microsoft.com/office/drawing/2014/main" id="{E24BF4DA-E880-0105-BB7F-82FBBB4E5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5556" t="25521" r="17222" b="25417"/>
            <a:stretch/>
          </p:blipFill>
          <p:spPr>
            <a:xfrm>
              <a:off x="3870960" y="670560"/>
              <a:ext cx="563879" cy="468639"/>
            </a:xfrm>
            <a:prstGeom prst="rect">
              <a:avLst/>
            </a:prstGeom>
          </p:spPr>
        </p:pic>
        <p:pic>
          <p:nvPicPr>
            <p:cNvPr id="10" name="Picture 9" descr="Meta Finally Launches Llama 3: A Breakthrough in Open AI Models">
              <a:extLst>
                <a:ext uri="{FF2B5EF4-FFF2-40B4-BE49-F238E27FC236}">
                  <a16:creationId xmlns:a16="http://schemas.microsoft.com/office/drawing/2014/main" id="{EDA141DD-B458-48D7-5A9E-746B4707A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8384" t="26733" r="19359" b="743"/>
            <a:stretch/>
          </p:blipFill>
          <p:spPr>
            <a:xfrm>
              <a:off x="2849880" y="659130"/>
              <a:ext cx="861975" cy="478253"/>
            </a:xfrm>
            <a:prstGeom prst="rect">
              <a:avLst/>
            </a:prstGeom>
          </p:spPr>
        </p:pic>
        <p:pic>
          <p:nvPicPr>
            <p:cNvPr id="19" name="Picture 18" descr="GitHub - QwenLM/Qwen2.5: Qwen2.5 is the large language model series  developed by Qwen team, Alibaba Cloud.">
              <a:extLst>
                <a:ext uri="{FF2B5EF4-FFF2-40B4-BE49-F238E27FC236}">
                  <a16:creationId xmlns:a16="http://schemas.microsoft.com/office/drawing/2014/main" id="{3E4E1A9A-739F-2194-41A2-74D1A2E16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68" t="13224" r="69638" b="7014"/>
            <a:stretch/>
          </p:blipFill>
          <p:spPr>
            <a:xfrm>
              <a:off x="4507229" y="594359"/>
              <a:ext cx="623168" cy="54680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263E7D-352C-D63E-0163-4BAAC28D80A2}"/>
              </a:ext>
            </a:extLst>
          </p:cNvPr>
          <p:cNvGrpSpPr/>
          <p:nvPr/>
        </p:nvGrpSpPr>
        <p:grpSpPr>
          <a:xfrm>
            <a:off x="6438899" y="2057399"/>
            <a:ext cx="2697479" cy="2201297"/>
            <a:chOff x="6438899" y="2057399"/>
            <a:chExt cx="2697479" cy="22012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DC3F29-B283-E413-6A22-775B7F7029ED}"/>
                </a:ext>
              </a:extLst>
            </p:cNvPr>
            <p:cNvSpPr txBox="1"/>
            <p:nvPr/>
          </p:nvSpPr>
          <p:spPr>
            <a:xfrm>
              <a:off x="6438899" y="2057399"/>
              <a:ext cx="2697479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i="1" dirty="0">
                  <a:cs typeface="Arial"/>
                </a:rPr>
                <a:t>AI Accelerators</a:t>
              </a:r>
            </a:p>
            <a:p>
              <a:pPr algn="ctr"/>
              <a:r>
                <a:rPr lang="en-US" dirty="0">
                  <a:cs typeface="Arial"/>
                </a:rPr>
                <a:t>Nvidia, AMD GPUs, </a:t>
              </a:r>
              <a:r>
                <a:rPr lang="en-US" dirty="0" err="1">
                  <a:cs typeface="Arial"/>
                </a:rPr>
                <a:t>SambaNova</a:t>
              </a:r>
              <a:r>
                <a:rPr lang="en-US" dirty="0">
                  <a:cs typeface="Arial"/>
                </a:rPr>
                <a:t> SN40L, Habana Gaudi</a:t>
              </a:r>
            </a:p>
          </p:txBody>
        </p:sp>
        <p:pic>
          <p:nvPicPr>
            <p:cNvPr id="14" name="Picture 13" descr="RDU: The GPU Alternative | SambaNova">
              <a:extLst>
                <a:ext uri="{FF2B5EF4-FFF2-40B4-BE49-F238E27FC236}">
                  <a16:creationId xmlns:a16="http://schemas.microsoft.com/office/drawing/2014/main" id="{1814ED17-5BD5-70BB-DC9E-E8554C411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6944" t="26538" r="30515" b="27389"/>
            <a:stretch/>
          </p:blipFill>
          <p:spPr>
            <a:xfrm>
              <a:off x="7642860" y="3240107"/>
              <a:ext cx="618330" cy="419525"/>
            </a:xfrm>
            <a:prstGeom prst="rect">
              <a:avLst/>
            </a:prstGeom>
          </p:spPr>
        </p:pic>
        <p:pic>
          <p:nvPicPr>
            <p:cNvPr id="16" name="Picture 15" descr="Intel Introduces Gaudi 3 AI Accelerator: Going Bigger and Aiming Higher In  AI Market">
              <a:extLst>
                <a:ext uri="{FF2B5EF4-FFF2-40B4-BE49-F238E27FC236}">
                  <a16:creationId xmlns:a16="http://schemas.microsoft.com/office/drawing/2014/main" id="{73C9FC3B-AB33-B664-47BB-CDA2A7C63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7778" t="7306" r="7500" b="6393"/>
            <a:stretch/>
          </p:blipFill>
          <p:spPr>
            <a:xfrm rot="5400000">
              <a:off x="8183880" y="3444240"/>
              <a:ext cx="731499" cy="431365"/>
            </a:xfrm>
            <a:prstGeom prst="rect">
              <a:avLst/>
            </a:prstGeom>
          </p:spPr>
        </p:pic>
        <p:pic>
          <p:nvPicPr>
            <p:cNvPr id="17" name="Picture 16" descr="NVIDIA Ampere Architecture In-Depth | NVIDIA Technical Blog">
              <a:extLst>
                <a:ext uri="{FF2B5EF4-FFF2-40B4-BE49-F238E27FC236}">
                  <a16:creationId xmlns:a16="http://schemas.microsoft.com/office/drawing/2014/main" id="{F2BE8820-D6E4-652C-879F-6D63CFA14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27520" y="3240405"/>
              <a:ext cx="708660" cy="415290"/>
            </a:xfrm>
            <a:prstGeom prst="rect">
              <a:avLst/>
            </a:prstGeom>
          </p:spPr>
        </p:pic>
        <p:pic>
          <p:nvPicPr>
            <p:cNvPr id="18" name="Picture 17" descr="AMD Delivers Leadership Portfolio of Data Center AI Solutions with AMD  Instinct MI300 Series">
              <a:extLst>
                <a:ext uri="{FF2B5EF4-FFF2-40B4-BE49-F238E27FC236}">
                  <a16:creationId xmlns:a16="http://schemas.microsoft.com/office/drawing/2014/main" id="{72E6C158-CCD0-6CD7-7460-CD8686D56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333" t="7550" r="11667" b="619"/>
            <a:stretch/>
          </p:blipFill>
          <p:spPr>
            <a:xfrm>
              <a:off x="7696200" y="3813810"/>
              <a:ext cx="563883" cy="373070"/>
            </a:xfrm>
            <a:prstGeom prst="rect">
              <a:avLst/>
            </a:prstGeom>
          </p:spPr>
        </p:pic>
        <p:pic>
          <p:nvPicPr>
            <p:cNvPr id="20" name="Picture 19" descr="NVIDIA Grace Hopper Superchip | NVIDIA">
              <a:extLst>
                <a:ext uri="{FF2B5EF4-FFF2-40B4-BE49-F238E27FC236}">
                  <a16:creationId xmlns:a16="http://schemas.microsoft.com/office/drawing/2014/main" id="{DC6B4B85-B8FF-71FA-7110-FF1D0DDCC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0000" t="11579" r="11528" b="4823"/>
            <a:stretch/>
          </p:blipFill>
          <p:spPr>
            <a:xfrm>
              <a:off x="6827520" y="3740533"/>
              <a:ext cx="811533" cy="518163"/>
            </a:xfrm>
            <a:prstGeom prst="rect">
              <a:avLst/>
            </a:prstGeom>
          </p:spPr>
        </p:pic>
      </p:grpSp>
      <p:pic>
        <p:nvPicPr>
          <p:cNvPr id="22" name="Content Placeholder 3" descr="Welcome to vLLM! — vLLM">
            <a:extLst>
              <a:ext uri="{FF2B5EF4-FFF2-40B4-BE49-F238E27FC236}">
                <a16:creationId xmlns:a16="http://schemas.microsoft.com/office/drawing/2014/main" id="{F4C3E1A6-E242-A8E6-1BEA-A37D844FF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rcRect l="15272" t="12349" r="18033" b="9940"/>
          <a:stretch/>
        </p:blipFill>
        <p:spPr>
          <a:xfrm>
            <a:off x="598065" y="3365268"/>
            <a:ext cx="1469359" cy="377025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8089BFE-D3E2-CA57-D389-1955E2FDBA22}"/>
              </a:ext>
            </a:extLst>
          </p:cNvPr>
          <p:cNvSpPr txBox="1"/>
          <p:nvPr/>
        </p:nvSpPr>
        <p:spPr>
          <a:xfrm>
            <a:off x="934555" y="3968490"/>
            <a:ext cx="1656983" cy="448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solidFill>
                  <a:srgbClr val="000000"/>
                </a:solidFill>
              </a:rPr>
              <a:t>TensorRT</a:t>
            </a:r>
            <a:r>
              <a:rPr lang="en-US" sz="1600" dirty="0">
                <a:solidFill>
                  <a:srgbClr val="000000"/>
                </a:solidFill>
              </a:rPr>
              <a:t>-LLM</a:t>
            </a:r>
            <a:endParaRPr lang="en-US" sz="1600">
              <a:solidFill>
                <a:srgbClr val="000000"/>
              </a:solidFill>
              <a:cs typeface="Arial" panose="020B0604020202020204"/>
            </a:endParaRPr>
          </a:p>
        </p:txBody>
      </p:sp>
      <p:pic>
        <p:nvPicPr>
          <p:cNvPr id="25" name="Picture 24" descr="NVIDIA">
            <a:extLst>
              <a:ext uri="{FF2B5EF4-FFF2-40B4-BE49-F238E27FC236}">
                <a16:creationId xmlns:a16="http://schemas.microsoft.com/office/drawing/2014/main" id="{02842B49-3814-D086-FFD5-0CFA71EA46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466" y="3824269"/>
            <a:ext cx="663523" cy="58186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70DB9B5-B141-DEFF-81D2-953A667235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6764" y="4418344"/>
            <a:ext cx="1470660" cy="5201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883A7E2-A9DA-C299-B436-DBB424BA3A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5704" y="4419843"/>
            <a:ext cx="1003298" cy="37271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CD8A950-A69A-3887-3C28-7A2A4A6FE16E}"/>
              </a:ext>
            </a:extLst>
          </p:cNvPr>
          <p:cNvGrpSpPr/>
          <p:nvPr/>
        </p:nvGrpSpPr>
        <p:grpSpPr>
          <a:xfrm>
            <a:off x="2301239" y="1703070"/>
            <a:ext cx="4404361" cy="2293619"/>
            <a:chOff x="2301239" y="1703070"/>
            <a:chExt cx="4404361" cy="2293619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F2A2680-DB50-7CCF-ABD8-1C007A063E62}"/>
                </a:ext>
              </a:extLst>
            </p:cNvPr>
            <p:cNvCxnSpPr/>
            <p:nvPr/>
          </p:nvCxnSpPr>
          <p:spPr>
            <a:xfrm flipV="1">
              <a:off x="4137660" y="2868930"/>
              <a:ext cx="2567940" cy="76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0598340-8108-AA1B-CFA6-A898B11564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1239" y="2876549"/>
              <a:ext cx="1866900" cy="11201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245B1E2-22C9-F917-6CF3-2AD03B4CFB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45279" y="1703070"/>
              <a:ext cx="15240" cy="13106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B2A1A7-309F-F576-75DE-B591A6809C97}"/>
                </a:ext>
              </a:extLst>
            </p:cNvPr>
            <p:cNvSpPr txBox="1"/>
            <p:nvPr/>
          </p:nvSpPr>
          <p:spPr>
            <a:xfrm>
              <a:off x="3101340" y="2659380"/>
              <a:ext cx="24003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>
                  <a:cs typeface="Arial"/>
                </a:rPr>
                <a:t>LLM-Inference-Bench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2038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C880-EF86-A179-F7F9-BA8CF8CE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88" y="106206"/>
            <a:ext cx="8173030" cy="441773"/>
          </a:xfrm>
        </p:spPr>
        <p:txBody>
          <a:bodyPr/>
          <a:lstStyle/>
          <a:p>
            <a:pPr algn="ctr"/>
            <a:r>
              <a:rPr lang="en-US" sz="2450" dirty="0">
                <a:latin typeface="Arial"/>
                <a:cs typeface="Arial"/>
              </a:rPr>
              <a:t>AI Accelerators for LLMs</a:t>
            </a:r>
            <a:endParaRPr lang="en-US" dirty="0"/>
          </a:p>
        </p:txBody>
      </p:sp>
      <p:pic>
        <p:nvPicPr>
          <p:cNvPr id="4" name="Content Placeholder 3" descr="The NVIDIA A100 Is Now Available on Google Cloud">
            <a:extLst>
              <a:ext uri="{FF2B5EF4-FFF2-40B4-BE49-F238E27FC236}">
                <a16:creationId xmlns:a16="http://schemas.microsoft.com/office/drawing/2014/main" id="{D0292EAD-9D50-A971-0E64-8024C2EF9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1786" t="2985" r="24298" b="4478"/>
          <a:stretch/>
        </p:blipFill>
        <p:spPr>
          <a:xfrm>
            <a:off x="312672" y="3042665"/>
            <a:ext cx="915469" cy="797462"/>
          </a:xfrm>
        </p:spPr>
      </p:pic>
      <p:pic>
        <p:nvPicPr>
          <p:cNvPr id="5" name="Picture 4" descr="NVIDIA H100 – INFOCUBE">
            <a:extLst>
              <a:ext uri="{FF2B5EF4-FFF2-40B4-BE49-F238E27FC236}">
                <a16:creationId xmlns:a16="http://schemas.microsoft.com/office/drawing/2014/main" id="{FBB627A2-988D-C067-C1E3-7F3D6806F7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50" t="15445" r="5850" b="22835"/>
          <a:stretch/>
        </p:blipFill>
        <p:spPr>
          <a:xfrm>
            <a:off x="1226820" y="3062350"/>
            <a:ext cx="1515493" cy="803434"/>
          </a:xfrm>
          <a:prstGeom prst="rect">
            <a:avLst/>
          </a:prstGeom>
        </p:spPr>
      </p:pic>
      <p:pic>
        <p:nvPicPr>
          <p:cNvPr id="6" name="Picture 5" descr="NVIDIA Grace Hopper Superchip | NVIDIA">
            <a:extLst>
              <a:ext uri="{FF2B5EF4-FFF2-40B4-BE49-F238E27FC236}">
                <a16:creationId xmlns:a16="http://schemas.microsoft.com/office/drawing/2014/main" id="{C590F0D5-0BAF-CD29-7BBD-FD86CEEC06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74" t="14344" r="12609" b="6952"/>
          <a:stretch/>
        </p:blipFill>
        <p:spPr>
          <a:xfrm>
            <a:off x="2796540" y="3096640"/>
            <a:ext cx="1320259" cy="727742"/>
          </a:xfrm>
          <a:prstGeom prst="rect">
            <a:avLst/>
          </a:prstGeom>
        </p:spPr>
      </p:pic>
      <p:pic>
        <p:nvPicPr>
          <p:cNvPr id="7" name="Picture 6" descr="AMD Radeon Instinct MI250 Specs | TechPowerUp GPU Database">
            <a:extLst>
              <a:ext uri="{FF2B5EF4-FFF2-40B4-BE49-F238E27FC236}">
                <a16:creationId xmlns:a16="http://schemas.microsoft.com/office/drawing/2014/main" id="{657A595C-D373-E58C-C140-4AC2E96C5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161" y="3104401"/>
            <a:ext cx="1181098" cy="738858"/>
          </a:xfrm>
          <a:prstGeom prst="rect">
            <a:avLst/>
          </a:prstGeom>
        </p:spPr>
      </p:pic>
      <p:pic>
        <p:nvPicPr>
          <p:cNvPr id="8" name="Picture 7" descr="AMD Instinct™ MI300X Accelerators">
            <a:extLst>
              <a:ext uri="{FF2B5EF4-FFF2-40B4-BE49-F238E27FC236}">
                <a16:creationId xmlns:a16="http://schemas.microsoft.com/office/drawing/2014/main" id="{128ED9DE-A463-2225-E6EC-7662386F1A6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3889" t="30000" r="7222" b="33889"/>
          <a:stretch/>
        </p:blipFill>
        <p:spPr>
          <a:xfrm>
            <a:off x="5608320" y="3104260"/>
            <a:ext cx="1196344" cy="731523"/>
          </a:xfrm>
          <a:prstGeom prst="rect">
            <a:avLst/>
          </a:prstGeom>
        </p:spPr>
      </p:pic>
      <p:pic>
        <p:nvPicPr>
          <p:cNvPr id="9" name="Picture 8" descr="Intel Rolls Out Gaudi 3 Accelerator Chip for Large AI Clusters | Electronic  Design">
            <a:extLst>
              <a:ext uri="{FF2B5EF4-FFF2-40B4-BE49-F238E27FC236}">
                <a16:creationId xmlns:a16="http://schemas.microsoft.com/office/drawing/2014/main" id="{4F036118-0087-6780-D66D-6FBB79D2C17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6944" t="6436" r="34722" b="7426"/>
          <a:stretch/>
        </p:blipFill>
        <p:spPr>
          <a:xfrm>
            <a:off x="6934200" y="3079495"/>
            <a:ext cx="777243" cy="1329164"/>
          </a:xfrm>
          <a:prstGeom prst="rect">
            <a:avLst/>
          </a:prstGeom>
        </p:spPr>
      </p:pic>
      <p:pic>
        <p:nvPicPr>
          <p:cNvPr id="10" name="Picture 9" descr="SambaNova Systems on X: &quot;SambaNova Cloud has broken world records! What's  behind our success? Our powerful #AI chip: the SN40L. 🚀 Read more about  why the SN40L is the best #inference solution">
            <a:extLst>
              <a:ext uri="{FF2B5EF4-FFF2-40B4-BE49-F238E27FC236}">
                <a16:creationId xmlns:a16="http://schemas.microsoft.com/office/drawing/2014/main" id="{B1E69BD0-758C-45B1-60D0-A292F524B39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4903" t="36667" r="33518" b="31458"/>
          <a:stretch/>
        </p:blipFill>
        <p:spPr>
          <a:xfrm>
            <a:off x="7871460" y="3203320"/>
            <a:ext cx="1072026" cy="10801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FE2739-1C89-BB03-ACC0-B40A6984729C}"/>
              </a:ext>
            </a:extLst>
          </p:cNvPr>
          <p:cNvSpPr txBox="1"/>
          <p:nvPr/>
        </p:nvSpPr>
        <p:spPr>
          <a:xfrm>
            <a:off x="228600" y="2667755"/>
            <a:ext cx="4000500" cy="369332"/>
          </a:xfrm>
          <a:prstGeom prst="rect">
            <a:avLst/>
          </a:prstGeom>
          <a:solidFill>
            <a:srgbClr val="92D050"/>
          </a:solidFill>
          <a:ln>
            <a:noFill/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Nvidia GPUs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A8730C-44AE-C554-9146-B3D3188EF5B7}"/>
              </a:ext>
            </a:extLst>
          </p:cNvPr>
          <p:cNvSpPr txBox="1"/>
          <p:nvPr/>
        </p:nvSpPr>
        <p:spPr>
          <a:xfrm>
            <a:off x="4229100" y="2667755"/>
            <a:ext cx="265176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AMD GPUs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0300BF-0704-C851-73A1-A7AA7C74086B}"/>
              </a:ext>
            </a:extLst>
          </p:cNvPr>
          <p:cNvSpPr txBox="1"/>
          <p:nvPr/>
        </p:nvSpPr>
        <p:spPr>
          <a:xfrm>
            <a:off x="312420" y="4281550"/>
            <a:ext cx="7772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Arial"/>
              </a:rPr>
              <a:t>A100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4D1CBB-6D0F-2ECF-72C1-9FFFA0BD6E7B}"/>
              </a:ext>
            </a:extLst>
          </p:cNvPr>
          <p:cNvSpPr txBox="1"/>
          <p:nvPr/>
        </p:nvSpPr>
        <p:spPr>
          <a:xfrm>
            <a:off x="1600200" y="4281550"/>
            <a:ext cx="7772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Arial"/>
              </a:rPr>
              <a:t>H100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C63ACD-0BA1-B1F0-75BE-1D8D966E67D3}"/>
              </a:ext>
            </a:extLst>
          </p:cNvPr>
          <p:cNvSpPr txBox="1"/>
          <p:nvPr/>
        </p:nvSpPr>
        <p:spPr>
          <a:xfrm>
            <a:off x="2964179" y="4281550"/>
            <a:ext cx="982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Arial"/>
              </a:rPr>
              <a:t>GH200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E0FA4-A3E6-F8EB-24E9-E70F28C3468D}"/>
              </a:ext>
            </a:extLst>
          </p:cNvPr>
          <p:cNvSpPr txBox="1"/>
          <p:nvPr/>
        </p:nvSpPr>
        <p:spPr>
          <a:xfrm>
            <a:off x="4396739" y="4281550"/>
            <a:ext cx="8610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Arial"/>
              </a:rPr>
              <a:t>MI250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9940A6-B0E7-5F67-9CEF-BD27F114C1AC}"/>
              </a:ext>
            </a:extLst>
          </p:cNvPr>
          <p:cNvSpPr txBox="1"/>
          <p:nvPr/>
        </p:nvSpPr>
        <p:spPr>
          <a:xfrm>
            <a:off x="5714999" y="4281550"/>
            <a:ext cx="982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Arial"/>
              </a:rPr>
              <a:t>MI300X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321779-E838-965A-712C-800BF7104BDD}"/>
              </a:ext>
            </a:extLst>
          </p:cNvPr>
          <p:cNvSpPr txBox="1"/>
          <p:nvPr/>
        </p:nvSpPr>
        <p:spPr>
          <a:xfrm>
            <a:off x="6789419" y="4464430"/>
            <a:ext cx="10744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Habana Gaudi2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03BEFE-9E26-D74F-5967-8BA36ACF6512}"/>
              </a:ext>
            </a:extLst>
          </p:cNvPr>
          <p:cNvSpPr txBox="1"/>
          <p:nvPr/>
        </p:nvSpPr>
        <p:spPr>
          <a:xfrm>
            <a:off x="7711439" y="4273930"/>
            <a:ext cx="15011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cs typeface="Arial"/>
              </a:rPr>
              <a:t>SambaNova</a:t>
            </a:r>
            <a:r>
              <a:rPr lang="en-US" dirty="0">
                <a:cs typeface="Arial"/>
              </a:rPr>
              <a:t> SN40L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6B8F4-CFB2-88B6-BAF9-5417B64524D1}"/>
              </a:ext>
            </a:extLst>
          </p:cNvPr>
          <p:cNvSpPr txBox="1"/>
          <p:nvPr/>
        </p:nvSpPr>
        <p:spPr>
          <a:xfrm>
            <a:off x="424326" y="714212"/>
            <a:ext cx="851916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cs typeface="Arial"/>
              </a:rPr>
              <a:t>AI Accelerators for LLMs are key to handle billions and trillions of LLM parameters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We consider the following Accelerators in our benchmarking study:</a:t>
            </a:r>
          </a:p>
          <a:p>
            <a:pPr marL="742939" lvl="1" indent="-285750">
              <a:buFont typeface="Arial"/>
              <a:buChar char="•"/>
            </a:pPr>
            <a:r>
              <a:rPr lang="en-US" sz="1400" b="1" dirty="0"/>
              <a:t>Nvidia GPUs</a:t>
            </a:r>
            <a:r>
              <a:rPr lang="en-US" sz="1400" dirty="0"/>
              <a:t>: A100, H100 and GH200</a:t>
            </a:r>
          </a:p>
          <a:p>
            <a:pPr marL="742939" lvl="1" indent="-285750">
              <a:buFont typeface="Arial"/>
              <a:buChar char="•"/>
            </a:pPr>
            <a:r>
              <a:rPr lang="en-US" sz="1400" b="1" dirty="0"/>
              <a:t>AMD GPUs</a:t>
            </a:r>
            <a:r>
              <a:rPr lang="en-US" sz="1400" dirty="0"/>
              <a:t>: MI300X </a:t>
            </a:r>
            <a:r>
              <a:rPr lang="en-US" sz="1400"/>
              <a:t>and MI250</a:t>
            </a:r>
            <a:endParaRPr lang="en-US" sz="1400" dirty="0"/>
          </a:p>
          <a:p>
            <a:pPr marL="742939" lvl="1" indent="-285750">
              <a:buFont typeface="Arial"/>
              <a:buChar char="•"/>
            </a:pPr>
            <a:r>
              <a:rPr lang="en-US" sz="1400" b="1" dirty="0"/>
              <a:t>AI accelerators</a:t>
            </a:r>
            <a:r>
              <a:rPr lang="en-US" sz="1400" dirty="0"/>
              <a:t>: </a:t>
            </a:r>
            <a:r>
              <a:rPr lang="en-US" sz="1400" dirty="0" err="1"/>
              <a:t>SambaNova</a:t>
            </a:r>
            <a:r>
              <a:rPr lang="en-US" sz="1400" dirty="0"/>
              <a:t> SN40L and Habana Gaudi2</a:t>
            </a:r>
            <a:endParaRPr lang="en-US" sz="1400" dirty="0"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F3530B-9BE0-AEE7-4360-AF2172CC4630}"/>
              </a:ext>
            </a:extLst>
          </p:cNvPr>
          <p:cNvSpPr txBox="1"/>
          <p:nvPr/>
        </p:nvSpPr>
        <p:spPr>
          <a:xfrm>
            <a:off x="6880860" y="2667755"/>
            <a:ext cx="206262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AI Accelerators</a:t>
            </a:r>
          </a:p>
        </p:txBody>
      </p:sp>
    </p:spTree>
    <p:extLst>
      <p:ext uri="{BB962C8B-B14F-4D97-AF65-F5344CB8AC3E}">
        <p14:creationId xmlns:p14="http://schemas.microsoft.com/office/powerpoint/2010/main" val="379362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9FD4E-ABCC-C84B-098E-25F262C90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E8CB-DED7-52A1-B285-3AC3E012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28" y="-474"/>
            <a:ext cx="8173030" cy="441773"/>
          </a:xfrm>
        </p:spPr>
        <p:txBody>
          <a:bodyPr/>
          <a:lstStyle/>
          <a:p>
            <a:pPr algn="ctr"/>
            <a:r>
              <a:rPr lang="en-US" sz="2450" dirty="0">
                <a:latin typeface="Arial"/>
                <a:cs typeface="Arial"/>
              </a:rPr>
              <a:t>Open Source LLMs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F02F80-AE51-FC83-998D-E8F330B2C663}"/>
              </a:ext>
            </a:extLst>
          </p:cNvPr>
          <p:cNvSpPr txBox="1">
            <a:spLocks/>
          </p:cNvSpPr>
          <p:nvPr/>
        </p:nvSpPr>
        <p:spPr>
          <a:xfrm>
            <a:off x="3773467" y="1234785"/>
            <a:ext cx="1129505" cy="27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⏤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7B Models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67B5F7-9FF4-44DA-9CD8-E4B12718A50F}"/>
              </a:ext>
            </a:extLst>
          </p:cNvPr>
          <p:cNvSpPr txBox="1">
            <a:spLocks/>
          </p:cNvSpPr>
          <p:nvPr/>
        </p:nvSpPr>
        <p:spPr>
          <a:xfrm>
            <a:off x="3773466" y="3825585"/>
            <a:ext cx="1129505" cy="271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fontScale="92500"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⏤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Large Models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1BFF2AB-EA9E-8E26-1004-FF9F3127E4CD}"/>
              </a:ext>
            </a:extLst>
          </p:cNvPr>
          <p:cNvSpPr txBox="1">
            <a:spLocks/>
          </p:cNvSpPr>
          <p:nvPr/>
        </p:nvSpPr>
        <p:spPr>
          <a:xfrm>
            <a:off x="5526067" y="625185"/>
            <a:ext cx="1205705" cy="2711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⏤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LLaMA-2-7B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3FEE79-A8D6-22AF-C178-9EA1FB4DDDC3}"/>
              </a:ext>
            </a:extLst>
          </p:cNvPr>
          <p:cNvSpPr txBox="1">
            <a:spLocks/>
          </p:cNvSpPr>
          <p:nvPr/>
        </p:nvSpPr>
        <p:spPr>
          <a:xfrm>
            <a:off x="5526066" y="1036665"/>
            <a:ext cx="1205705" cy="2711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⏤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LLaMA-3-8B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87432BD-AE08-473B-78D8-704E7C3EAD15}"/>
              </a:ext>
            </a:extLst>
          </p:cNvPr>
          <p:cNvSpPr txBox="1">
            <a:spLocks/>
          </p:cNvSpPr>
          <p:nvPr/>
        </p:nvSpPr>
        <p:spPr>
          <a:xfrm>
            <a:off x="5526066" y="1478625"/>
            <a:ext cx="1205705" cy="2711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⏤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Mistral-7B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D2B90B1-2CA4-C7E8-A577-15D9B49BC9B7}"/>
              </a:ext>
            </a:extLst>
          </p:cNvPr>
          <p:cNvSpPr txBox="1">
            <a:spLocks/>
          </p:cNvSpPr>
          <p:nvPr/>
        </p:nvSpPr>
        <p:spPr>
          <a:xfrm>
            <a:off x="5526065" y="1928205"/>
            <a:ext cx="1205705" cy="2711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⏤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Qwen-2-7B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CC37E81-2B4C-E761-5768-A1A15AB40B28}"/>
              </a:ext>
            </a:extLst>
          </p:cNvPr>
          <p:cNvSpPr txBox="1">
            <a:spLocks/>
          </p:cNvSpPr>
          <p:nvPr/>
        </p:nvSpPr>
        <p:spPr>
          <a:xfrm>
            <a:off x="5503206" y="3139785"/>
            <a:ext cx="1297145" cy="271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⏤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LLaMA-2-70B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32DE977-0568-B17A-DA3D-2591D92512D3}"/>
              </a:ext>
            </a:extLst>
          </p:cNvPr>
          <p:cNvSpPr txBox="1">
            <a:spLocks/>
          </p:cNvSpPr>
          <p:nvPr/>
        </p:nvSpPr>
        <p:spPr>
          <a:xfrm>
            <a:off x="5503205" y="3551265"/>
            <a:ext cx="1297145" cy="271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⏤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LLaMA-3-70B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490AEED-60EF-8F28-2553-7305DA20BC16}"/>
              </a:ext>
            </a:extLst>
          </p:cNvPr>
          <p:cNvSpPr txBox="1">
            <a:spLocks/>
          </p:cNvSpPr>
          <p:nvPr/>
        </p:nvSpPr>
        <p:spPr>
          <a:xfrm>
            <a:off x="5495585" y="3993225"/>
            <a:ext cx="1297145" cy="271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⏤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Qwen-2-72B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6DA93D4-26E5-414A-FA32-C0E02CF9A5FF}"/>
              </a:ext>
            </a:extLst>
          </p:cNvPr>
          <p:cNvSpPr txBox="1">
            <a:spLocks/>
          </p:cNvSpPr>
          <p:nvPr/>
        </p:nvSpPr>
        <p:spPr>
          <a:xfrm>
            <a:off x="5503204" y="4442805"/>
            <a:ext cx="1297145" cy="271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⏤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Mixtral-8x7B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758BC-D8E4-390A-9BD1-72C5C80253E2}"/>
              </a:ext>
            </a:extLst>
          </p:cNvPr>
          <p:cNvSpPr txBox="1">
            <a:spLocks/>
          </p:cNvSpPr>
          <p:nvPr/>
        </p:nvSpPr>
        <p:spPr>
          <a:xfrm>
            <a:off x="260645" y="2530185"/>
            <a:ext cx="2729705" cy="271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⏤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System Font Regular"/>
              <a:buChar char="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Large Language Models (LLMs)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430D7E-FCB6-262C-BFE6-962AA812C842}"/>
              </a:ext>
            </a:extLst>
          </p:cNvPr>
          <p:cNvCxnSpPr>
            <a:cxnSpLocks/>
          </p:cNvCxnSpPr>
          <p:nvPr/>
        </p:nvCxnSpPr>
        <p:spPr>
          <a:xfrm>
            <a:off x="3025139" y="2683411"/>
            <a:ext cx="716280" cy="12801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FE08D0-17C4-01EB-AE3B-E5F72D20EE6E}"/>
              </a:ext>
            </a:extLst>
          </p:cNvPr>
          <p:cNvCxnSpPr>
            <a:cxnSpLocks/>
          </p:cNvCxnSpPr>
          <p:nvPr/>
        </p:nvCxnSpPr>
        <p:spPr>
          <a:xfrm flipV="1">
            <a:off x="3025139" y="1365151"/>
            <a:ext cx="716280" cy="13030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4DA4C6-AF0A-0A13-5769-9E5451E042AD}"/>
              </a:ext>
            </a:extLst>
          </p:cNvPr>
          <p:cNvCxnSpPr>
            <a:cxnSpLocks/>
          </p:cNvCxnSpPr>
          <p:nvPr/>
        </p:nvCxnSpPr>
        <p:spPr>
          <a:xfrm flipV="1">
            <a:off x="4930139" y="725071"/>
            <a:ext cx="571500" cy="6172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16E89F-0DE3-5153-4B56-7D981CB68946}"/>
              </a:ext>
            </a:extLst>
          </p:cNvPr>
          <p:cNvCxnSpPr>
            <a:cxnSpLocks/>
          </p:cNvCxnSpPr>
          <p:nvPr/>
        </p:nvCxnSpPr>
        <p:spPr>
          <a:xfrm>
            <a:off x="4930139" y="1372771"/>
            <a:ext cx="571500" cy="6705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204AF6-6E73-747A-F6AA-4ECE80214C32}"/>
              </a:ext>
            </a:extLst>
          </p:cNvPr>
          <p:cNvCxnSpPr>
            <a:cxnSpLocks/>
          </p:cNvCxnSpPr>
          <p:nvPr/>
        </p:nvCxnSpPr>
        <p:spPr>
          <a:xfrm flipV="1">
            <a:off x="4914899" y="1144171"/>
            <a:ext cx="601980" cy="228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9BBD68-E54B-D9D0-549F-78A888888EA9}"/>
              </a:ext>
            </a:extLst>
          </p:cNvPr>
          <p:cNvCxnSpPr>
            <a:cxnSpLocks/>
          </p:cNvCxnSpPr>
          <p:nvPr/>
        </p:nvCxnSpPr>
        <p:spPr>
          <a:xfrm>
            <a:off x="4914899" y="1349911"/>
            <a:ext cx="601980" cy="228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6EE4BA-DFEB-193A-B318-21B32931E530}"/>
              </a:ext>
            </a:extLst>
          </p:cNvPr>
          <p:cNvCxnSpPr>
            <a:cxnSpLocks/>
          </p:cNvCxnSpPr>
          <p:nvPr/>
        </p:nvCxnSpPr>
        <p:spPr>
          <a:xfrm flipV="1">
            <a:off x="4930139" y="3239671"/>
            <a:ext cx="571500" cy="7162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D74ACA-2FE4-089F-B095-0F35D3DF796A}"/>
              </a:ext>
            </a:extLst>
          </p:cNvPr>
          <p:cNvCxnSpPr>
            <a:cxnSpLocks/>
          </p:cNvCxnSpPr>
          <p:nvPr/>
        </p:nvCxnSpPr>
        <p:spPr>
          <a:xfrm>
            <a:off x="4922519" y="3986431"/>
            <a:ext cx="571500" cy="6705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A41FCD-313B-1ED0-7909-916C4B53FB59}"/>
              </a:ext>
            </a:extLst>
          </p:cNvPr>
          <p:cNvCxnSpPr>
            <a:cxnSpLocks/>
          </p:cNvCxnSpPr>
          <p:nvPr/>
        </p:nvCxnSpPr>
        <p:spPr>
          <a:xfrm flipV="1">
            <a:off x="4922519" y="3643531"/>
            <a:ext cx="594360" cy="3124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377D5BF-1D17-86D8-0A5E-D797F444AEE9}"/>
              </a:ext>
            </a:extLst>
          </p:cNvPr>
          <p:cNvCxnSpPr>
            <a:cxnSpLocks/>
          </p:cNvCxnSpPr>
          <p:nvPr/>
        </p:nvCxnSpPr>
        <p:spPr>
          <a:xfrm>
            <a:off x="4914899" y="4001671"/>
            <a:ext cx="609600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83AF204-6C67-6D44-E5BF-2F08673A44E3}"/>
              </a:ext>
            </a:extLst>
          </p:cNvPr>
          <p:cNvSpPr txBox="1"/>
          <p:nvPr/>
        </p:nvSpPr>
        <p:spPr>
          <a:xfrm>
            <a:off x="6704134" y="578823"/>
            <a:ext cx="9085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MHSA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6816E5-564D-DE79-52A7-C1941E849B6C}"/>
              </a:ext>
            </a:extLst>
          </p:cNvPr>
          <p:cNvSpPr txBox="1"/>
          <p:nvPr/>
        </p:nvSpPr>
        <p:spPr>
          <a:xfrm>
            <a:off x="6894634" y="1406769"/>
            <a:ext cx="1230923" cy="383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GQA</a:t>
            </a:r>
            <a:endParaRPr lang="en-US" dirty="0"/>
          </a:p>
        </p:txBody>
      </p:sp>
      <p:pic>
        <p:nvPicPr>
          <p:cNvPr id="27" name="Picture 26" descr="Brace Icon Bracket Curly Parentheses Punctuation Stock Vector (Royalty  Free) 1873573261 | Shutterstock">
            <a:extLst>
              <a:ext uri="{FF2B5EF4-FFF2-40B4-BE49-F238E27FC236}">
                <a16:creationId xmlns:a16="http://schemas.microsoft.com/office/drawing/2014/main" id="{1AFD3D55-3E1B-05BD-C263-00AB40ADBC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171" t="17681" r="23864" b="28701"/>
          <a:stretch/>
        </p:blipFill>
        <p:spPr>
          <a:xfrm>
            <a:off x="6799385" y="896521"/>
            <a:ext cx="398149" cy="1312748"/>
          </a:xfrm>
          <a:prstGeom prst="rect">
            <a:avLst/>
          </a:prstGeom>
        </p:spPr>
      </p:pic>
      <p:pic>
        <p:nvPicPr>
          <p:cNvPr id="28" name="Picture 27" descr="Brace Icon Bracket Curly Parentheses Punctuation Stock Vector (Royalty  Free) 1873573261 | Shutterstock">
            <a:extLst>
              <a:ext uri="{FF2B5EF4-FFF2-40B4-BE49-F238E27FC236}">
                <a16:creationId xmlns:a16="http://schemas.microsoft.com/office/drawing/2014/main" id="{775C7172-809E-FF88-CF97-FFB9DDD090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171" t="17681" r="23864" b="28701"/>
          <a:stretch/>
        </p:blipFill>
        <p:spPr>
          <a:xfrm>
            <a:off x="6814039" y="3006674"/>
            <a:ext cx="398149" cy="13127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43420E-84AC-C2C6-5E35-F0B9FBD80249}"/>
              </a:ext>
            </a:extLst>
          </p:cNvPr>
          <p:cNvSpPr txBox="1"/>
          <p:nvPr/>
        </p:nvSpPr>
        <p:spPr>
          <a:xfrm>
            <a:off x="6814037" y="4388826"/>
            <a:ext cx="696058" cy="383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cs typeface="Arial"/>
              </a:rPr>
              <a:t>MoE</a:t>
            </a:r>
            <a:endParaRPr lang="en-US" dirty="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243F14-6C7B-73F1-4EB6-B6CB757997B7}"/>
              </a:ext>
            </a:extLst>
          </p:cNvPr>
          <p:cNvSpPr txBox="1"/>
          <p:nvPr/>
        </p:nvSpPr>
        <p:spPr>
          <a:xfrm>
            <a:off x="7161625" y="3502268"/>
            <a:ext cx="16998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Dense Models</a:t>
            </a:r>
            <a:endParaRPr lang="en-US" dirty="0" err="1"/>
          </a:p>
        </p:txBody>
      </p:sp>
      <p:pic>
        <p:nvPicPr>
          <p:cNvPr id="31" name="Picture 30" descr="Mistral AI models | Sticker">
            <a:extLst>
              <a:ext uri="{FF2B5EF4-FFF2-40B4-BE49-F238E27FC236}">
                <a16:creationId xmlns:a16="http://schemas.microsoft.com/office/drawing/2014/main" id="{608BB941-6D5B-E139-ABF7-A76E7E0E30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56" t="25521" r="17222" b="25417"/>
          <a:stretch/>
        </p:blipFill>
        <p:spPr>
          <a:xfrm>
            <a:off x="1440180" y="4206240"/>
            <a:ext cx="563879" cy="468639"/>
          </a:xfrm>
          <a:prstGeom prst="rect">
            <a:avLst/>
          </a:prstGeom>
        </p:spPr>
      </p:pic>
      <p:pic>
        <p:nvPicPr>
          <p:cNvPr id="33" name="Picture 32" descr="Meta Finally Launches Llama 3: A Breakthrough in Open AI Models">
            <a:extLst>
              <a:ext uri="{FF2B5EF4-FFF2-40B4-BE49-F238E27FC236}">
                <a16:creationId xmlns:a16="http://schemas.microsoft.com/office/drawing/2014/main" id="{117FFE0D-3801-2F09-8FA8-F1BE5143C3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384" t="26733" r="19359" b="743"/>
          <a:stretch/>
        </p:blipFill>
        <p:spPr>
          <a:xfrm>
            <a:off x="419100" y="4194810"/>
            <a:ext cx="861975" cy="478253"/>
          </a:xfrm>
          <a:prstGeom prst="rect">
            <a:avLst/>
          </a:prstGeom>
        </p:spPr>
      </p:pic>
      <p:pic>
        <p:nvPicPr>
          <p:cNvPr id="35" name="Picture 34" descr="GitHub - QwenLM/Qwen2.5: Qwen2.5 is the large language model series  developed by Qwen team, Alibaba Cloud.">
            <a:extLst>
              <a:ext uri="{FF2B5EF4-FFF2-40B4-BE49-F238E27FC236}">
                <a16:creationId xmlns:a16="http://schemas.microsoft.com/office/drawing/2014/main" id="{F5464388-06BA-97E5-DF44-CB6F494A65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68" t="13224" r="69638" b="7014"/>
          <a:stretch/>
        </p:blipFill>
        <p:spPr>
          <a:xfrm>
            <a:off x="2076449" y="4130039"/>
            <a:ext cx="623168" cy="5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96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F8ED9F-D5B6-B09E-CFF0-EA4E413D83C8}"/>
              </a:ext>
            </a:extLst>
          </p:cNvPr>
          <p:cNvSpPr txBox="1"/>
          <p:nvPr/>
        </p:nvSpPr>
        <p:spPr>
          <a:xfrm>
            <a:off x="522815" y="1778705"/>
            <a:ext cx="2331859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Arial"/>
              </a:rPr>
              <a:t>Efficient Transformer Neural Network Design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EF968-A6F9-C86A-53E8-3BE46D24353B}"/>
              </a:ext>
            </a:extLst>
          </p:cNvPr>
          <p:cNvSpPr txBox="1"/>
          <p:nvPr/>
        </p:nvSpPr>
        <p:spPr>
          <a:xfrm>
            <a:off x="3210982" y="656872"/>
            <a:ext cx="218369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Arial"/>
              </a:rPr>
              <a:t>Type of Inference Optimizations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8CE3D6-8548-3F5C-0BC8-81A093D0FADD}"/>
              </a:ext>
            </a:extLst>
          </p:cNvPr>
          <p:cNvSpPr txBox="1"/>
          <p:nvPr/>
        </p:nvSpPr>
        <p:spPr>
          <a:xfrm>
            <a:off x="522815" y="3041650"/>
            <a:ext cx="2331859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cs typeface="Arial"/>
              </a:rPr>
              <a:t>Group Query Attention (GQA)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Arial"/>
              </a:rPr>
              <a:t>Mixture of Experts (</a:t>
            </a:r>
            <a:r>
              <a:rPr lang="en-US" sz="1600" dirty="0" err="1">
                <a:cs typeface="Arial"/>
              </a:rPr>
              <a:t>MoE</a:t>
            </a:r>
            <a:r>
              <a:rPr lang="en-US" sz="1600" dirty="0">
                <a:cs typeface="Arial"/>
              </a:rPr>
              <a:t>)</a:t>
            </a:r>
            <a:endParaRPr lang="en-US" sz="1600">
              <a:cs typeface="Arial" panose="020B06040202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C75765-1B7E-FEB6-E143-D6641086AC6D}"/>
              </a:ext>
            </a:extLst>
          </p:cNvPr>
          <p:cNvSpPr txBox="1"/>
          <p:nvPr/>
        </p:nvSpPr>
        <p:spPr>
          <a:xfrm>
            <a:off x="3210982" y="1785761"/>
            <a:ext cx="2268359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Arial"/>
              </a:rPr>
              <a:t>LLM Algorithm Optimization Methods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45E596-369F-D68C-14A4-D65B11F1EC2E}"/>
              </a:ext>
            </a:extLst>
          </p:cNvPr>
          <p:cNvSpPr txBox="1"/>
          <p:nvPr/>
        </p:nvSpPr>
        <p:spPr>
          <a:xfrm>
            <a:off x="6047315" y="1785761"/>
            <a:ext cx="264230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Arial"/>
              </a:rPr>
              <a:t>Hardware and memory management Techniques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3A80B-5450-1031-4B55-68DD3DFF0A16}"/>
              </a:ext>
            </a:extLst>
          </p:cNvPr>
          <p:cNvSpPr txBox="1"/>
          <p:nvPr/>
        </p:nvSpPr>
        <p:spPr>
          <a:xfrm>
            <a:off x="3210982" y="3041650"/>
            <a:ext cx="2268359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cs typeface="Arial"/>
              </a:rPr>
              <a:t>Pruning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Arial"/>
              </a:rPr>
              <a:t>Quantization</a:t>
            </a:r>
            <a:endParaRPr lang="en-US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Arial"/>
              </a:rPr>
              <a:t>KV Caching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Arial"/>
              </a:rPr>
              <a:t>Speculative Decoding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D98FAF-46CB-8E97-C905-7C913B5A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4" y="76290"/>
            <a:ext cx="8173030" cy="441773"/>
          </a:xfrm>
        </p:spPr>
        <p:txBody>
          <a:bodyPr>
            <a:normAutofit/>
          </a:bodyPr>
          <a:lstStyle/>
          <a:p>
            <a:r>
              <a:rPr lang="en-US" sz="2450" dirty="0">
                <a:latin typeface="Arial"/>
                <a:cs typeface="Arial"/>
              </a:rPr>
              <a:t>Classification of LLM Inference Methods</a:t>
            </a:r>
            <a:endParaRPr lang="en-US" sz="24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E3268-0D2A-CCC4-8985-FAB091D5E5BD}"/>
              </a:ext>
            </a:extLst>
          </p:cNvPr>
          <p:cNvSpPr txBox="1"/>
          <p:nvPr/>
        </p:nvSpPr>
        <p:spPr>
          <a:xfrm>
            <a:off x="6047315" y="3041650"/>
            <a:ext cx="2642303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>
                <a:cs typeface="Arial"/>
              </a:rPr>
              <a:t>PaggedAttention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Arial"/>
              </a:rPr>
              <a:t>Parallelism Methods</a:t>
            </a:r>
          </a:p>
          <a:p>
            <a:pPr marL="742315" lvl="1" indent="-285750">
              <a:buFont typeface="Arial"/>
              <a:buChar char="•"/>
            </a:pPr>
            <a:r>
              <a:rPr lang="en-US" sz="1600" dirty="0">
                <a:cs typeface="Arial"/>
              </a:rPr>
              <a:t>Tensor</a:t>
            </a:r>
          </a:p>
          <a:p>
            <a:pPr marL="742315" lvl="1" indent="-285750">
              <a:buFont typeface="Arial"/>
              <a:buChar char="•"/>
            </a:pPr>
            <a:r>
              <a:rPr lang="en-US" sz="1600" dirty="0">
                <a:cs typeface="Arial"/>
              </a:rPr>
              <a:t>Pipeline</a:t>
            </a:r>
          </a:p>
          <a:p>
            <a:pPr marL="742315" lvl="1" indent="-285750">
              <a:buFont typeface="Arial"/>
              <a:buChar char="•"/>
            </a:pPr>
            <a:r>
              <a:rPr lang="en-US" sz="1600" dirty="0">
                <a:cs typeface="Arial"/>
              </a:rPr>
              <a:t>Expert</a:t>
            </a:r>
          </a:p>
          <a:p>
            <a:pPr marL="742315" lvl="1" indent="-285750">
              <a:buFont typeface="Arial"/>
              <a:buChar char="•"/>
            </a:pPr>
            <a:r>
              <a:rPr lang="en-US" sz="1600" dirty="0">
                <a:cs typeface="Arial"/>
              </a:rPr>
              <a:t>Hybrid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73A2C8-CD63-5F3B-3C32-E7DC446AE463}"/>
              </a:ext>
            </a:extLst>
          </p:cNvPr>
          <p:cNvCxnSpPr>
            <a:cxnSpLocks/>
          </p:cNvCxnSpPr>
          <p:nvPr/>
        </p:nvCxnSpPr>
        <p:spPr>
          <a:xfrm flipH="1">
            <a:off x="4307840" y="2375603"/>
            <a:ext cx="4515" cy="6674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7486CF6-2854-F085-EA30-C0EDB4497388}"/>
              </a:ext>
            </a:extLst>
          </p:cNvPr>
          <p:cNvCxnSpPr>
            <a:cxnSpLocks/>
          </p:cNvCxnSpPr>
          <p:nvPr/>
        </p:nvCxnSpPr>
        <p:spPr>
          <a:xfrm flipH="1">
            <a:off x="7334673" y="2375603"/>
            <a:ext cx="4515" cy="6674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4893A8-0EAF-0C58-7196-9222A9321C88}"/>
              </a:ext>
            </a:extLst>
          </p:cNvPr>
          <p:cNvCxnSpPr>
            <a:cxnSpLocks/>
          </p:cNvCxnSpPr>
          <p:nvPr/>
        </p:nvCxnSpPr>
        <p:spPr>
          <a:xfrm flipH="1">
            <a:off x="1584395" y="2368547"/>
            <a:ext cx="4515" cy="6674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65DDBCA-14B3-5A17-6C03-A414C75A56D6}"/>
              </a:ext>
            </a:extLst>
          </p:cNvPr>
          <p:cNvCxnSpPr/>
          <p:nvPr/>
        </p:nvCxnSpPr>
        <p:spPr>
          <a:xfrm>
            <a:off x="5400675" y="952147"/>
            <a:ext cx="3186287" cy="829732"/>
          </a:xfrm>
          <a:prstGeom prst="bentConnector3">
            <a:avLst>
              <a:gd name="adj1" fmla="val 6060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41D1E96-FAC7-183F-8B90-BC9DC36B789A}"/>
              </a:ext>
            </a:extLst>
          </p:cNvPr>
          <p:cNvCxnSpPr>
            <a:cxnSpLocks/>
          </p:cNvCxnSpPr>
          <p:nvPr/>
        </p:nvCxnSpPr>
        <p:spPr>
          <a:xfrm flipH="1">
            <a:off x="550684" y="952146"/>
            <a:ext cx="2634546" cy="829732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18C8A0-7B4B-5453-04C4-160FDFB522ED}"/>
              </a:ext>
            </a:extLst>
          </p:cNvPr>
          <p:cNvCxnSpPr/>
          <p:nvPr/>
        </p:nvCxnSpPr>
        <p:spPr>
          <a:xfrm>
            <a:off x="4308828" y="1243189"/>
            <a:ext cx="4233" cy="533399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878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F8ED9F-D5B6-B09E-CFF0-EA4E413D83C8}"/>
              </a:ext>
            </a:extLst>
          </p:cNvPr>
          <p:cNvSpPr txBox="1"/>
          <p:nvPr/>
        </p:nvSpPr>
        <p:spPr>
          <a:xfrm>
            <a:off x="522815" y="1778705"/>
            <a:ext cx="2331859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Arial"/>
              </a:rPr>
              <a:t>Efficient Transformer Neural Network Design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EF968-A6F9-C86A-53E8-3BE46D24353B}"/>
              </a:ext>
            </a:extLst>
          </p:cNvPr>
          <p:cNvSpPr txBox="1"/>
          <p:nvPr/>
        </p:nvSpPr>
        <p:spPr>
          <a:xfrm>
            <a:off x="3210982" y="656872"/>
            <a:ext cx="218369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Arial"/>
              </a:rPr>
              <a:t>Type of Inference Optimizations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8CE3D6-8548-3F5C-0BC8-81A093D0FADD}"/>
              </a:ext>
            </a:extLst>
          </p:cNvPr>
          <p:cNvSpPr txBox="1"/>
          <p:nvPr/>
        </p:nvSpPr>
        <p:spPr>
          <a:xfrm>
            <a:off x="522815" y="3041650"/>
            <a:ext cx="2331859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cs typeface="Arial"/>
              </a:rPr>
              <a:t>Group Query Attention (GQA)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Arial"/>
              </a:rPr>
              <a:t>Mixture of Experts (</a:t>
            </a:r>
            <a:r>
              <a:rPr lang="en-US" sz="1600" dirty="0" err="1">
                <a:cs typeface="Arial"/>
              </a:rPr>
              <a:t>MoE</a:t>
            </a:r>
            <a:r>
              <a:rPr lang="en-US" sz="1600" dirty="0">
                <a:cs typeface="Arial"/>
              </a:rPr>
              <a:t>)</a:t>
            </a:r>
            <a:endParaRPr lang="en-US" sz="1600">
              <a:cs typeface="Arial" panose="020B060402020202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D98FAF-46CB-8E97-C905-7C913B5A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4" y="76290"/>
            <a:ext cx="8173030" cy="441773"/>
          </a:xfrm>
        </p:spPr>
        <p:txBody>
          <a:bodyPr>
            <a:normAutofit/>
          </a:bodyPr>
          <a:lstStyle/>
          <a:p>
            <a:pPr algn="ctr"/>
            <a:r>
              <a:rPr lang="en-US" sz="2450" dirty="0">
                <a:latin typeface="Arial"/>
                <a:cs typeface="Arial"/>
              </a:rPr>
              <a:t>Classification of LLM Inference Methods</a:t>
            </a:r>
            <a:endParaRPr lang="en-US" sz="24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4893A8-0EAF-0C58-7196-9222A9321C88}"/>
              </a:ext>
            </a:extLst>
          </p:cNvPr>
          <p:cNvCxnSpPr>
            <a:cxnSpLocks/>
          </p:cNvCxnSpPr>
          <p:nvPr/>
        </p:nvCxnSpPr>
        <p:spPr>
          <a:xfrm flipH="1">
            <a:off x="1584395" y="2368547"/>
            <a:ext cx="4515" cy="6674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41D1E96-FAC7-183F-8B90-BC9DC36B789A}"/>
              </a:ext>
            </a:extLst>
          </p:cNvPr>
          <p:cNvCxnSpPr>
            <a:cxnSpLocks/>
          </p:cNvCxnSpPr>
          <p:nvPr/>
        </p:nvCxnSpPr>
        <p:spPr>
          <a:xfrm flipH="1">
            <a:off x="550684" y="952146"/>
            <a:ext cx="2634546" cy="829732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244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3EBE-7093-F992-6D1B-3BEB4FA6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69" y="132928"/>
            <a:ext cx="8173030" cy="441773"/>
          </a:xfrm>
        </p:spPr>
        <p:txBody>
          <a:bodyPr/>
          <a:lstStyle/>
          <a:p>
            <a:pPr algn="ctr"/>
            <a:r>
              <a:rPr lang="en-US" sz="2450" dirty="0">
                <a:latin typeface="Arial"/>
                <a:cs typeface="Arial"/>
              </a:rPr>
              <a:t>Transformer Model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ADD60-F4C2-BB1B-C1F7-250E7F12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133" y="571499"/>
            <a:ext cx="3890440" cy="3845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A826C7-DA03-8C52-05A5-6D32C58E685D}"/>
              </a:ext>
            </a:extLst>
          </p:cNvPr>
          <p:cNvSpPr txBox="1"/>
          <p:nvPr/>
        </p:nvSpPr>
        <p:spPr>
          <a:xfrm>
            <a:off x="349713" y="726460"/>
            <a:ext cx="5513139" cy="1692771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dirty="0">
                <a:cs typeface="Arial"/>
              </a:rPr>
              <a:t>Transformer Neural Network is comprised of two important layers: </a:t>
            </a:r>
          </a:p>
          <a:p>
            <a:endParaRPr lang="en-US" sz="1300" dirty="0">
              <a:cs typeface="Arial"/>
            </a:endParaRPr>
          </a:p>
          <a:p>
            <a:pPr marL="342900" indent="-342900">
              <a:buAutoNum type="arabicParenR"/>
            </a:pPr>
            <a:r>
              <a:rPr lang="en-US" sz="1300" dirty="0">
                <a:cs typeface="Arial"/>
              </a:rPr>
              <a:t>Attention Layer</a:t>
            </a:r>
          </a:p>
          <a:p>
            <a:pPr marL="342900" indent="-342900">
              <a:buAutoNum type="arabicParenR"/>
            </a:pPr>
            <a:endParaRPr lang="en-US" sz="1300" dirty="0">
              <a:cs typeface="Arial"/>
            </a:endParaRPr>
          </a:p>
          <a:p>
            <a:pPr marL="342900" indent="-342900">
              <a:buAutoNum type="arabicParenR"/>
            </a:pPr>
            <a:r>
              <a:rPr lang="en-US" sz="1300" dirty="0">
                <a:cs typeface="Arial"/>
              </a:rPr>
              <a:t>Feed Forward Network (FFN)</a:t>
            </a:r>
          </a:p>
          <a:p>
            <a:pPr marL="342900" indent="-342900">
              <a:buAutoNum type="arabicParenR"/>
            </a:pPr>
            <a:endParaRPr lang="en-US" sz="1300" dirty="0">
              <a:cs typeface="Arial"/>
            </a:endParaRPr>
          </a:p>
          <a:p>
            <a:pPr marL="342900" indent="-342900">
              <a:buAutoNum type="arabicParenR"/>
            </a:pPr>
            <a:endParaRPr lang="en-US" sz="1300" dirty="0">
              <a:cs typeface="Arial"/>
            </a:endParaRPr>
          </a:p>
          <a:p>
            <a:endParaRPr lang="en-US" sz="13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7273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AF64-34D9-FD1F-6DAC-7AE5127C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55" y="118624"/>
            <a:ext cx="8462307" cy="441773"/>
          </a:xfrm>
        </p:spPr>
        <p:txBody>
          <a:bodyPr>
            <a:normAutofit fontScale="90000"/>
          </a:bodyPr>
          <a:lstStyle/>
          <a:p>
            <a:r>
              <a:rPr lang="en-US" sz="2450" dirty="0">
                <a:latin typeface="Arial"/>
                <a:cs typeface="Arial"/>
              </a:rPr>
              <a:t>Multi-head Attention (MHA) vs Group Query Attention (GQA)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09FBF-CD09-4585-871C-D51A91B999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81" b="200"/>
          <a:stretch/>
        </p:blipFill>
        <p:spPr>
          <a:xfrm>
            <a:off x="726722" y="724878"/>
            <a:ext cx="7464783" cy="3101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E6E04E-7474-5409-EB4E-CB98BA2A5F2D}"/>
              </a:ext>
            </a:extLst>
          </p:cNvPr>
          <p:cNvSpPr txBox="1"/>
          <p:nvPr/>
        </p:nvSpPr>
        <p:spPr>
          <a:xfrm>
            <a:off x="376909" y="4464332"/>
            <a:ext cx="79177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cs typeface="Arial"/>
              </a:rPr>
              <a:t>GQA reduces memory and compute by a factor of "group size"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76C8E-458A-3DA4-AD32-DB67BFD27284}"/>
              </a:ext>
            </a:extLst>
          </p:cNvPr>
          <p:cNvSpPr txBox="1"/>
          <p:nvPr/>
        </p:nvSpPr>
        <p:spPr>
          <a:xfrm>
            <a:off x="1394460" y="3931919"/>
            <a:ext cx="29718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Arial"/>
              </a:rPr>
              <a:t>8 Query, Key and Value Heads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BB6D7-7178-56CD-9BDD-DE4BB00811FD}"/>
              </a:ext>
            </a:extLst>
          </p:cNvPr>
          <p:cNvSpPr txBox="1"/>
          <p:nvPr/>
        </p:nvSpPr>
        <p:spPr>
          <a:xfrm>
            <a:off x="4914900" y="3931919"/>
            <a:ext cx="39243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Arial"/>
              </a:rPr>
              <a:t>8 Query heads and 4 Key &amp; Value Heads</a:t>
            </a:r>
          </a:p>
        </p:txBody>
      </p:sp>
    </p:spTree>
    <p:extLst>
      <p:ext uri="{BB962C8B-B14F-4D97-AF65-F5344CB8AC3E}">
        <p14:creationId xmlns:p14="http://schemas.microsoft.com/office/powerpoint/2010/main" val="2201596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B7BAA0-7DFF-58C5-628E-4FD5FC392790}"/>
              </a:ext>
            </a:extLst>
          </p:cNvPr>
          <p:cNvSpPr txBox="1"/>
          <p:nvPr/>
        </p:nvSpPr>
        <p:spPr>
          <a:xfrm>
            <a:off x="297427" y="158818"/>
            <a:ext cx="8718698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About Me</a:t>
            </a:r>
          </a:p>
          <a:p>
            <a:pPr rtl="0"/>
            <a:endParaRPr lang="en-US" b="0" dirty="0">
              <a:effectLst/>
            </a:endParaRP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Postdoctoral Researcher at Argonne National Laboratory                                                                      August 2023 – Current</a:t>
            </a:r>
          </a:p>
          <a:p>
            <a:pPr marL="628639" lvl="1" indent="-171450" fontAlgn="base">
              <a:buFont typeface="Courier New" panose="02070309020205020404" pitchFamily="49" charset="0"/>
              <a:buChar char="o"/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Researcher in the AI/ML team of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Argonne's Supercomputing facility</a:t>
            </a:r>
            <a:endParaRPr lang="en-US" sz="1200" dirty="0">
              <a:solidFill>
                <a:srgbClr val="212529"/>
              </a:solidFill>
              <a:latin typeface="Arial" panose="020B0604020202020204" pitchFamily="34" charset="0"/>
            </a:endParaRPr>
          </a:p>
          <a:p>
            <a:pPr marL="628639" lvl="1" indent="-171450" fontAlgn="base">
              <a:buFont typeface="Courier New" panose="02070309020205020404" pitchFamily="49" charset="0"/>
              <a:buChar char="o"/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Working at the intersection of Systems and Deep Learning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628639" lvl="1" indent="-171450" fontAlgn="base">
              <a:buFont typeface="Courier New" panose="02070309020205020404" pitchFamily="49" charset="0"/>
              <a:buChar char="o"/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Research on optimizing Inference and fine tuning of LLMs (Deep Learning models in general)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628639" lvl="1" indent="-171450" fontAlgn="base">
              <a:buFont typeface="Courier New" panose="02070309020205020404" pitchFamily="49" charset="0"/>
              <a:buChar char="o"/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AI for science applications</a:t>
            </a:r>
          </a:p>
          <a:p>
            <a:pPr marL="628639" lvl="1" indent="-171450" fontAlgn="base">
              <a:buFont typeface="Courier New" panose="02070309020205020404" pitchFamily="49" charset="0"/>
              <a:buChar char="o"/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Collaborating with scientists from Nvidia, Intel, AMD (as a part of Aurora and Polaris Supercomputer),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SambaNova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Cerebras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Groq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Graphcore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 and Habana (as a part of AI testbed)</a:t>
            </a:r>
          </a:p>
          <a:p>
            <a:pPr rtl="0" fontAlgn="base"/>
            <a:endParaRPr lang="en-US" b="0" dirty="0">
              <a:effectLst/>
            </a:endParaRPr>
          </a:p>
          <a:p>
            <a:pPr rtl="0" fontAlgn="base"/>
            <a:endParaRPr lang="en-US" b="0" dirty="0">
              <a:effectLst/>
            </a:endParaRP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PhD from Iowa State University, Ames, IA</a:t>
            </a:r>
            <a:r>
              <a:rPr lang="en-US" sz="1200" dirty="0">
                <a:solidFill>
                  <a:srgbClr val="212529"/>
                </a:solidFill>
                <a:latin typeface="Roboto" panose="02000000000000000000" pitchFamily="2" charset="0"/>
              </a:rPr>
              <a:t>                         </a:t>
            </a: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                                                                              August 2017 - July 2023</a:t>
            </a:r>
          </a:p>
          <a:p>
            <a:pPr marL="628639" lvl="1" indent="-171450" fontAlgn="base">
              <a:buFont typeface="Courier New" panose="02070309020205020404" pitchFamily="49" charset="0"/>
              <a:buChar char="o"/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Major: Computer Engineering</a:t>
            </a:r>
          </a:p>
          <a:p>
            <a:pPr marL="628639" lvl="1" indent="-171450" fontAlgn="base">
              <a:buFont typeface="Courier New" panose="02070309020205020404" pitchFamily="49" charset="0"/>
              <a:buChar char="o"/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Supervisor: Dr. Arun K. </a:t>
            </a:r>
            <a:r>
              <a:rPr lang="en-US" sz="1200" b="0" i="0" u="none" strike="noStrike" dirty="0" err="1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Somani</a:t>
            </a:r>
            <a:endParaRPr lang="en-US" sz="1200" dirty="0">
              <a:solidFill>
                <a:srgbClr val="212529"/>
              </a:solidFill>
              <a:latin typeface="Roboto" panose="02000000000000000000" pitchFamily="2" charset="0"/>
            </a:endParaRPr>
          </a:p>
          <a:p>
            <a:pPr marL="628639" lvl="1" indent="-171450" fontAlgn="base">
              <a:buFont typeface="Courier New" panose="02070309020205020404" pitchFamily="49" charset="0"/>
              <a:buChar char="o"/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Dissertation: Hardware-aware Design, Search and Optimization of Deep Neural Networks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2529"/>
              </a:solidFill>
              <a:latin typeface="Roboto" panose="02000000000000000000" pitchFamily="2" charset="0"/>
            </a:endParaRP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endParaRPr lang="en-US" sz="1200" i="0" u="none" strike="noStrike" dirty="0">
              <a:solidFill>
                <a:srgbClr val="212529"/>
              </a:solidFill>
              <a:latin typeface="Roboto" panose="02000000000000000000" pitchFamily="2" charset="0"/>
            </a:endParaRP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Bachelors in Engineering                                                                                                                                    August 2013 - July 2017</a:t>
            </a:r>
          </a:p>
          <a:p>
            <a:pPr marL="628639" lvl="1" indent="-171450" fontAlgn="base">
              <a:buFont typeface="Courier New" panose="02070309020205020404" pitchFamily="49" charset="0"/>
              <a:buChar char="o"/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Osmania University, Hyderabad, India</a:t>
            </a:r>
          </a:p>
          <a:p>
            <a:pPr marL="628639" lvl="1" indent="-171450" fontAlgn="base">
              <a:buFont typeface="Courier New" panose="02070309020205020404" pitchFamily="49" charset="0"/>
              <a:buChar char="o"/>
            </a:pPr>
            <a:r>
              <a:rPr lang="en-US" sz="1200" b="0" i="0" u="none" strike="noStrike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Major: Electronics and Communication Engineering</a:t>
            </a:r>
          </a:p>
        </p:txBody>
      </p:sp>
    </p:spTree>
    <p:extLst>
      <p:ext uri="{BB962C8B-B14F-4D97-AF65-F5344CB8AC3E}">
        <p14:creationId xmlns:p14="http://schemas.microsoft.com/office/powerpoint/2010/main" val="2380676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CF426-5223-2E16-F424-F3D260B8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68" y="129066"/>
            <a:ext cx="8173030" cy="441773"/>
          </a:xfrm>
        </p:spPr>
        <p:txBody>
          <a:bodyPr/>
          <a:lstStyle/>
          <a:p>
            <a:pPr algn="ctr"/>
            <a:r>
              <a:rPr lang="en-US" sz="2450" dirty="0">
                <a:latin typeface="Arial"/>
                <a:cs typeface="Arial"/>
              </a:rPr>
              <a:t>MHSA vs GQA Comparison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C79FFB-F103-9EBB-DEEF-310B5C7B6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900" t="7551" r="8937" b="-204"/>
          <a:stretch/>
        </p:blipFill>
        <p:spPr>
          <a:xfrm>
            <a:off x="290172" y="2295138"/>
            <a:ext cx="3800071" cy="246680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B8153A-D709-8679-73DF-CBBAA7DCE7C8}"/>
              </a:ext>
            </a:extLst>
          </p:cNvPr>
          <p:cNvSpPr txBox="1"/>
          <p:nvPr/>
        </p:nvSpPr>
        <p:spPr>
          <a:xfrm>
            <a:off x="510540" y="716280"/>
            <a:ext cx="8130540" cy="10926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300" dirty="0">
                <a:cs typeface="Arial" panose="020B0604020202020204"/>
              </a:rPr>
              <a:t>MHSA is slower than GQA due to less number of KV heads and KV Cache</a:t>
            </a:r>
            <a:endParaRPr lang="en-US" sz="130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300" dirty="0">
              <a:cs typeface="Arial" panose="020B0604020202020204"/>
            </a:endParaRPr>
          </a:p>
          <a:p>
            <a:pPr marL="285750" indent="-285750">
              <a:buFont typeface="Arial"/>
              <a:buChar char="•"/>
            </a:pPr>
            <a:r>
              <a:rPr lang="en-US" sz="1300" dirty="0">
                <a:cs typeface="Arial" panose="020B0604020202020204"/>
              </a:rPr>
              <a:t>Mistral-7B (</a:t>
            </a:r>
            <a:r>
              <a:rPr lang="en-US" sz="1300" b="1" dirty="0">
                <a:cs typeface="Arial" panose="020B0604020202020204"/>
              </a:rPr>
              <a:t>GQA</a:t>
            </a:r>
            <a:r>
              <a:rPr lang="en-US" sz="1300" dirty="0">
                <a:cs typeface="Arial" panose="020B0604020202020204"/>
              </a:rPr>
              <a:t>) &gt; LLaMA-3-8B (</a:t>
            </a:r>
            <a:r>
              <a:rPr lang="en-US" sz="1300" b="1" dirty="0">
                <a:cs typeface="Arial" panose="020B0604020202020204"/>
              </a:rPr>
              <a:t>GQA</a:t>
            </a:r>
            <a:r>
              <a:rPr lang="en-US" sz="1300" dirty="0">
                <a:cs typeface="Arial" panose="020B0604020202020204"/>
              </a:rPr>
              <a:t>) &gt; LLaMA-2-7B (</a:t>
            </a:r>
            <a:r>
              <a:rPr lang="en-US" sz="1300" b="1" dirty="0">
                <a:cs typeface="Arial" panose="020B0604020202020204"/>
              </a:rPr>
              <a:t>MHSA</a:t>
            </a:r>
            <a:r>
              <a:rPr lang="en-US" sz="1300" dirty="0">
                <a:cs typeface="Arial" panose="020B0604020202020204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sz="1300" dirty="0">
              <a:cs typeface="Arial" panose="020B0604020202020204"/>
            </a:endParaRPr>
          </a:p>
          <a:p>
            <a:pPr marL="285750" indent="-285750">
              <a:buFont typeface="Arial"/>
              <a:buChar char="•"/>
            </a:pPr>
            <a:r>
              <a:rPr lang="en-US" sz="1300" dirty="0" err="1">
                <a:cs typeface="Arial" panose="020B0604020202020204"/>
              </a:rPr>
              <a:t>vLLM</a:t>
            </a:r>
            <a:r>
              <a:rPr lang="en-US" sz="1300" dirty="0">
                <a:cs typeface="Arial" panose="020B0604020202020204"/>
              </a:rPr>
              <a:t> and </a:t>
            </a:r>
            <a:r>
              <a:rPr lang="en-US" sz="1300" dirty="0" err="1">
                <a:cs typeface="Arial" panose="020B0604020202020204"/>
              </a:rPr>
              <a:t>TensorRT</a:t>
            </a:r>
            <a:r>
              <a:rPr lang="en-US" sz="1300" dirty="0">
                <a:cs typeface="Arial" panose="020B0604020202020204"/>
              </a:rPr>
              <a:t>-LLM frameworks demonstrate improved performance using GQA models  </a:t>
            </a:r>
          </a:p>
        </p:txBody>
      </p:sp>
      <p:sp>
        <p:nvSpPr>
          <p:cNvPr id="9" name="Right Arrow 5">
            <a:extLst>
              <a:ext uri="{FF2B5EF4-FFF2-40B4-BE49-F238E27FC236}">
                <a16:creationId xmlns:a16="http://schemas.microsoft.com/office/drawing/2014/main" id="{35390F3A-E423-373A-95B5-065B317011A7}"/>
              </a:ext>
            </a:extLst>
          </p:cNvPr>
          <p:cNvSpPr/>
          <p:nvPr/>
        </p:nvSpPr>
        <p:spPr>
          <a:xfrm rot="10800000">
            <a:off x="3629220" y="2555592"/>
            <a:ext cx="512038" cy="32303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6BA5A5-9ADD-B088-BACA-DDE43C3FED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3" t="1553" r="750" b="5344"/>
          <a:stretch/>
        </p:blipFill>
        <p:spPr>
          <a:xfrm>
            <a:off x="4312920" y="2504059"/>
            <a:ext cx="4495803" cy="2265930"/>
          </a:xfrm>
          <a:prstGeom prst="rect">
            <a:avLst/>
          </a:prstGeom>
        </p:spPr>
      </p:pic>
      <p:sp>
        <p:nvSpPr>
          <p:cNvPr id="8" name="Right Arrow 5">
            <a:extLst>
              <a:ext uri="{FF2B5EF4-FFF2-40B4-BE49-F238E27FC236}">
                <a16:creationId xmlns:a16="http://schemas.microsoft.com/office/drawing/2014/main" id="{B8014750-DE5B-0A76-73AE-1D6C7D073226}"/>
              </a:ext>
            </a:extLst>
          </p:cNvPr>
          <p:cNvSpPr/>
          <p:nvPr/>
        </p:nvSpPr>
        <p:spPr>
          <a:xfrm rot="10800000">
            <a:off x="7873559" y="2624172"/>
            <a:ext cx="512038" cy="32303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413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53999-D72D-87F2-5AE9-8B5F18ECA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8ABC-CE47-354C-152B-CA39D3732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894" y="3388"/>
            <a:ext cx="8173030" cy="441773"/>
          </a:xfrm>
        </p:spPr>
        <p:txBody>
          <a:bodyPr/>
          <a:lstStyle/>
          <a:p>
            <a:pPr algn="ctr"/>
            <a:r>
              <a:rPr lang="en-US" sz="2450" dirty="0">
                <a:latin typeface="Arial"/>
                <a:cs typeface="Arial"/>
              </a:rPr>
              <a:t>Mixture of Experts (</a:t>
            </a:r>
            <a:r>
              <a:rPr lang="en-US" sz="2450" dirty="0" err="1">
                <a:latin typeface="Arial"/>
                <a:cs typeface="Arial"/>
              </a:rPr>
              <a:t>MoE</a:t>
            </a:r>
            <a:r>
              <a:rPr lang="en-US" sz="2450" dirty="0">
                <a:latin typeface="Arial"/>
                <a:cs typeface="Arial"/>
              </a:rPr>
              <a:t>)</a:t>
            </a:r>
            <a:endParaRPr lang="en-US" sz="24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0286307-5D07-8047-5012-D13EB48673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84" t="3143" r="7712" b="5143"/>
          <a:stretch/>
        </p:blipFill>
        <p:spPr>
          <a:xfrm>
            <a:off x="3284769" y="2356739"/>
            <a:ext cx="2324625" cy="2220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C1FE93-4853-4E7C-43B9-5CFFB3083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15" y="2574572"/>
            <a:ext cx="3263899" cy="1691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F37140-60C0-E24F-802A-8FE23A3C4290}"/>
              </a:ext>
            </a:extLst>
          </p:cNvPr>
          <p:cNvSpPr txBox="1"/>
          <p:nvPr/>
        </p:nvSpPr>
        <p:spPr>
          <a:xfrm>
            <a:off x="4572000" y="4804410"/>
            <a:ext cx="367284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https://deepgram.com/learn/mixture-of-experts-ml-model-guide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41F27-D89C-85BD-FAFC-BEB97A822004}"/>
              </a:ext>
            </a:extLst>
          </p:cNvPr>
          <p:cNvSpPr txBox="1"/>
          <p:nvPr/>
        </p:nvSpPr>
        <p:spPr>
          <a:xfrm>
            <a:off x="365133" y="444308"/>
            <a:ext cx="8505172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300" b="1" dirty="0"/>
              <a:t>Dense Models:</a:t>
            </a:r>
            <a:r>
              <a:rPr lang="en-US" sz="1300" dirty="0"/>
              <a:t> Dense LLMs are the traditional layer-by-layer transformer models connected in series </a:t>
            </a:r>
            <a:endParaRPr lang="en-US" sz="13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300" dirty="0"/>
          </a:p>
          <a:p>
            <a:pPr marL="285750" indent="-285750">
              <a:buFont typeface="Arial"/>
              <a:buChar char="•"/>
            </a:pPr>
            <a:r>
              <a:rPr lang="en-US" sz="1300" b="1" dirty="0"/>
              <a:t>Mixture-of-Experts (</a:t>
            </a:r>
            <a:r>
              <a:rPr lang="en-US" sz="1300" b="1" err="1"/>
              <a:t>MoE</a:t>
            </a:r>
            <a:r>
              <a:rPr lang="en-US" sz="1300" b="1" dirty="0"/>
              <a:t>):</a:t>
            </a:r>
            <a:r>
              <a:rPr lang="en-US" sz="1300" dirty="0"/>
              <a:t> </a:t>
            </a:r>
            <a:r>
              <a:rPr lang="en-US" sz="1300" err="1"/>
              <a:t>MoE</a:t>
            </a:r>
            <a:r>
              <a:rPr lang="en-US" sz="1300" dirty="0"/>
              <a:t> employs a combination of specialized sub-networks called experts and a gating mechanism to selectively activate only a subset of parameters for each input</a:t>
            </a:r>
            <a:endParaRPr lang="en-US" sz="130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3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300" dirty="0">
                <a:cs typeface="Arial"/>
              </a:rPr>
              <a:t>In a regular dense LLM, all parameters are active while in </a:t>
            </a:r>
            <a:r>
              <a:rPr lang="en-US" sz="1300" dirty="0" err="1">
                <a:cs typeface="Arial"/>
              </a:rPr>
              <a:t>MoE</a:t>
            </a:r>
            <a:r>
              <a:rPr lang="en-US" sz="1300" dirty="0">
                <a:cs typeface="Arial"/>
              </a:rPr>
              <a:t> only a few model weights are utilized</a:t>
            </a:r>
          </a:p>
          <a:p>
            <a:pPr marL="285750" indent="-285750">
              <a:buFont typeface="Arial"/>
              <a:buChar char="•"/>
            </a:pPr>
            <a:endParaRPr lang="en-US" sz="13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300" dirty="0">
                <a:cs typeface="Arial"/>
              </a:rPr>
              <a:t>Example: Mixtral-8x7B, GPT-</a:t>
            </a:r>
            <a:r>
              <a:rPr lang="en-US" sz="1300" dirty="0" err="1">
                <a:cs typeface="Arial"/>
              </a:rPr>
              <a:t>MoE</a:t>
            </a:r>
            <a:r>
              <a:rPr lang="en-US" sz="1300" dirty="0">
                <a:cs typeface="Arial"/>
              </a:rPr>
              <a:t> 1.8T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37956C-27D2-0375-9298-123B2BB7DE4A}"/>
              </a:ext>
            </a:extLst>
          </p:cNvPr>
          <p:cNvSpPr txBox="1"/>
          <p:nvPr/>
        </p:nvSpPr>
        <p:spPr>
          <a:xfrm>
            <a:off x="831389" y="2555350"/>
            <a:ext cx="1181805" cy="323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>
                <a:cs typeface="Arial"/>
              </a:rPr>
              <a:t>Layer 3</a:t>
            </a:r>
            <a:endParaRPr 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7CD4D3-94D1-D196-6E9F-3954EE3789DC}"/>
              </a:ext>
            </a:extLst>
          </p:cNvPr>
          <p:cNvSpPr txBox="1"/>
          <p:nvPr/>
        </p:nvSpPr>
        <p:spPr>
          <a:xfrm>
            <a:off x="854458" y="3152091"/>
            <a:ext cx="1181805" cy="323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>
                <a:cs typeface="Arial"/>
              </a:rPr>
              <a:t>Layer 2</a:t>
            </a:r>
            <a:endParaRPr 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207ABF-82E5-40CD-7F87-CEEE29D73C3A}"/>
              </a:ext>
            </a:extLst>
          </p:cNvPr>
          <p:cNvSpPr txBox="1"/>
          <p:nvPr/>
        </p:nvSpPr>
        <p:spPr>
          <a:xfrm>
            <a:off x="824750" y="3761448"/>
            <a:ext cx="1181805" cy="323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>
                <a:cs typeface="Arial"/>
              </a:rPr>
              <a:t>Layer 1</a:t>
            </a:r>
            <a:endParaRPr lang="en-US" sz="15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F75A6B-B42E-55E5-616C-B2B8D33EF8A2}"/>
              </a:ext>
            </a:extLst>
          </p:cNvPr>
          <p:cNvCxnSpPr>
            <a:cxnSpLocks/>
          </p:cNvCxnSpPr>
          <p:nvPr/>
        </p:nvCxnSpPr>
        <p:spPr>
          <a:xfrm flipV="1">
            <a:off x="1410100" y="3504893"/>
            <a:ext cx="3314" cy="2563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6CA5281-B27B-339B-94B0-E08F35D5C44F}"/>
              </a:ext>
            </a:extLst>
          </p:cNvPr>
          <p:cNvCxnSpPr>
            <a:cxnSpLocks/>
          </p:cNvCxnSpPr>
          <p:nvPr/>
        </p:nvCxnSpPr>
        <p:spPr>
          <a:xfrm flipV="1">
            <a:off x="1410099" y="4107707"/>
            <a:ext cx="3314" cy="2563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79B15FF-D6E8-969E-A5A7-0C88ED1647C0}"/>
              </a:ext>
            </a:extLst>
          </p:cNvPr>
          <p:cNvSpPr txBox="1"/>
          <p:nvPr/>
        </p:nvSpPr>
        <p:spPr>
          <a:xfrm>
            <a:off x="693787" y="4363585"/>
            <a:ext cx="1440154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>
                <a:cs typeface="Arial"/>
              </a:rPr>
              <a:t>Input</a:t>
            </a:r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2E141A-2494-44DA-DFE7-E0E47AE1772A}"/>
              </a:ext>
            </a:extLst>
          </p:cNvPr>
          <p:cNvCxnSpPr>
            <a:cxnSpLocks/>
          </p:cNvCxnSpPr>
          <p:nvPr/>
        </p:nvCxnSpPr>
        <p:spPr>
          <a:xfrm flipV="1">
            <a:off x="1425338" y="2886627"/>
            <a:ext cx="3314" cy="2563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16F63AE-D830-E874-D60D-7DD3B53D36F6}"/>
              </a:ext>
            </a:extLst>
          </p:cNvPr>
          <p:cNvSpPr txBox="1"/>
          <p:nvPr/>
        </p:nvSpPr>
        <p:spPr>
          <a:xfrm>
            <a:off x="632460" y="2228850"/>
            <a:ext cx="163068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Dense Model</a:t>
            </a:r>
            <a:endParaRPr lang="en-US" sz="1600" b="1" dirty="0">
              <a:cs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2E9402-5CEC-7ADC-9491-A39A89D27D72}"/>
              </a:ext>
            </a:extLst>
          </p:cNvPr>
          <p:cNvSpPr txBox="1"/>
          <p:nvPr/>
        </p:nvSpPr>
        <p:spPr>
          <a:xfrm>
            <a:off x="5135880" y="2015490"/>
            <a:ext cx="177546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 err="1"/>
              <a:t>MoE</a:t>
            </a:r>
            <a:r>
              <a:rPr lang="en-US" sz="1600" b="1" dirty="0"/>
              <a:t> Model</a:t>
            </a:r>
            <a:endParaRPr lang="en-US" sz="16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3527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6515-B463-47FC-A792-CB81B4F80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88" y="113826"/>
            <a:ext cx="8173030" cy="441773"/>
          </a:xfrm>
        </p:spPr>
        <p:txBody>
          <a:bodyPr/>
          <a:lstStyle/>
          <a:p>
            <a:pPr algn="ctr"/>
            <a:r>
              <a:rPr lang="en-US" sz="2450" dirty="0" err="1">
                <a:latin typeface="Arial"/>
                <a:cs typeface="Arial"/>
              </a:rPr>
              <a:t>MoE</a:t>
            </a:r>
            <a:r>
              <a:rPr lang="en-US" sz="2450" dirty="0">
                <a:latin typeface="Arial"/>
                <a:cs typeface="Arial"/>
              </a:rPr>
              <a:t> vs Dense LLMs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C203D8-2A9E-0F48-E4FE-7A9A8A583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012" t="7843" r="3879" b="4248"/>
          <a:stretch/>
        </p:blipFill>
        <p:spPr>
          <a:xfrm>
            <a:off x="274799" y="2570923"/>
            <a:ext cx="4294590" cy="205169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A727CF-9395-F2F8-F602-F9D35EB423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14" t="6509" r="8772"/>
          <a:stretch/>
        </p:blipFill>
        <p:spPr>
          <a:xfrm>
            <a:off x="4735481" y="2102646"/>
            <a:ext cx="3490563" cy="29951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929F0E-D1E1-33E8-F45E-3460CDFE31E0}"/>
              </a:ext>
            </a:extLst>
          </p:cNvPr>
          <p:cNvSpPr txBox="1"/>
          <p:nvPr/>
        </p:nvSpPr>
        <p:spPr>
          <a:xfrm>
            <a:off x="510540" y="739140"/>
            <a:ext cx="8130540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300" dirty="0">
                <a:cs typeface="Arial" panose="020B0604020202020204"/>
              </a:rPr>
              <a:t>Mixture of Experts (</a:t>
            </a:r>
            <a:r>
              <a:rPr lang="en-US" sz="1300" dirty="0" err="1">
                <a:cs typeface="Arial" panose="020B0604020202020204"/>
              </a:rPr>
              <a:t>MoE</a:t>
            </a:r>
            <a:r>
              <a:rPr lang="en-US" sz="1300" dirty="0">
                <a:cs typeface="Arial" panose="020B0604020202020204"/>
              </a:rPr>
              <a:t>) models are faster than Dense models for the similar parameter sizes due to less number of active parameters during inference. </a:t>
            </a:r>
          </a:p>
          <a:p>
            <a:pPr marL="285750" indent="-285750">
              <a:buFont typeface="Arial"/>
              <a:buChar char="•"/>
            </a:pPr>
            <a:endParaRPr lang="en-US" sz="1300" dirty="0">
              <a:cs typeface="Arial" panose="020B0604020202020204"/>
            </a:endParaRPr>
          </a:p>
          <a:p>
            <a:pPr marL="285750" indent="-285750">
              <a:buFont typeface="Arial"/>
              <a:buChar char="•"/>
            </a:pPr>
            <a:r>
              <a:rPr lang="en-US" sz="1300" dirty="0">
                <a:cs typeface="Arial" panose="020B0604020202020204"/>
              </a:rPr>
              <a:t>Mixtral-8x7B (</a:t>
            </a:r>
            <a:r>
              <a:rPr lang="en-US" sz="1300" b="1" err="1">
                <a:cs typeface="Arial" panose="020B0604020202020204"/>
              </a:rPr>
              <a:t>MoE</a:t>
            </a:r>
            <a:r>
              <a:rPr lang="en-US" sz="1300" dirty="0">
                <a:cs typeface="Arial" panose="020B0604020202020204"/>
              </a:rPr>
              <a:t>) &gt; LLaMA-2-70B (</a:t>
            </a:r>
            <a:r>
              <a:rPr lang="en-US" sz="1300" b="1" dirty="0">
                <a:cs typeface="Arial" panose="020B0604020202020204"/>
              </a:rPr>
              <a:t>Dense</a:t>
            </a:r>
            <a:r>
              <a:rPr lang="en-US" sz="1300" dirty="0">
                <a:cs typeface="Arial" panose="020B0604020202020204"/>
              </a:rPr>
              <a:t>) &gt; LLaMA-3-70B (</a:t>
            </a:r>
            <a:r>
              <a:rPr lang="en-US" sz="1300" b="1" dirty="0">
                <a:cs typeface="Arial" panose="020B0604020202020204"/>
              </a:rPr>
              <a:t>Dense</a:t>
            </a:r>
            <a:r>
              <a:rPr lang="en-US" sz="1300" dirty="0">
                <a:cs typeface="Arial" panose="020B0604020202020204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sz="1300" dirty="0">
              <a:cs typeface="Arial" panose="020B0604020202020204"/>
            </a:endParaRPr>
          </a:p>
          <a:p>
            <a:pPr marL="285750" indent="-285750">
              <a:buFont typeface="Arial"/>
              <a:buChar char="•"/>
            </a:pPr>
            <a:r>
              <a:rPr lang="en-US" sz="1300" dirty="0" err="1">
                <a:cs typeface="Arial" panose="020B0604020202020204"/>
              </a:rPr>
              <a:t>vLLM</a:t>
            </a:r>
            <a:r>
              <a:rPr lang="en-US" sz="1300" dirty="0">
                <a:cs typeface="Arial" panose="020B0604020202020204"/>
              </a:rPr>
              <a:t> and </a:t>
            </a:r>
            <a:r>
              <a:rPr lang="en-US" sz="1300" dirty="0" err="1">
                <a:cs typeface="Arial" panose="020B0604020202020204"/>
              </a:rPr>
              <a:t>TensorRT</a:t>
            </a:r>
            <a:r>
              <a:rPr lang="en-US" sz="1300" dirty="0">
                <a:cs typeface="Arial" panose="020B0604020202020204"/>
              </a:rPr>
              <a:t>-LLM frameworks demonstrate improved performance using </a:t>
            </a:r>
            <a:r>
              <a:rPr lang="en-US" sz="1300" dirty="0" err="1">
                <a:cs typeface="Arial" panose="020B0604020202020204"/>
              </a:rPr>
              <a:t>MoE</a:t>
            </a:r>
            <a:r>
              <a:rPr lang="en-US" sz="1300" dirty="0">
                <a:cs typeface="Arial" panose="020B0604020202020204"/>
              </a:rPr>
              <a:t> models</a:t>
            </a:r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604DD813-8C53-0CFD-9EEC-528E4F2E1AFA}"/>
              </a:ext>
            </a:extLst>
          </p:cNvPr>
          <p:cNvSpPr/>
          <p:nvPr/>
        </p:nvSpPr>
        <p:spPr>
          <a:xfrm rot="10800000">
            <a:off x="7913418" y="2277461"/>
            <a:ext cx="512038" cy="301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5">
            <a:extLst>
              <a:ext uri="{FF2B5EF4-FFF2-40B4-BE49-F238E27FC236}">
                <a16:creationId xmlns:a16="http://schemas.microsoft.com/office/drawing/2014/main" id="{2468B348-D28F-9CEA-E651-C193DCCFE76A}"/>
              </a:ext>
            </a:extLst>
          </p:cNvPr>
          <p:cNvSpPr/>
          <p:nvPr/>
        </p:nvSpPr>
        <p:spPr>
          <a:xfrm rot="10800000">
            <a:off x="3707178" y="2749901"/>
            <a:ext cx="512038" cy="301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520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0155F-46E8-CC27-3DB6-BCB49F87B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48" y="52866"/>
            <a:ext cx="8957890" cy="44177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>
                <a:latin typeface="Arial"/>
                <a:cs typeface="Arial"/>
              </a:rPr>
              <a:t>LLM-Inference-Bench: Bridging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>
                <a:latin typeface="Arial"/>
                <a:cs typeface="Arial"/>
              </a:rPr>
              <a:t>LLMs</a:t>
            </a:r>
            <a:r>
              <a:rPr lang="en-US" sz="2000" dirty="0">
                <a:latin typeface="Arial"/>
                <a:cs typeface="Arial"/>
              </a:rPr>
              <a:t>, Accelerators and Frameworks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120854-4CCB-7E5F-8F5A-E83639BAB14C}"/>
              </a:ext>
            </a:extLst>
          </p:cNvPr>
          <p:cNvCxnSpPr/>
          <p:nvPr/>
        </p:nvCxnSpPr>
        <p:spPr>
          <a:xfrm flipV="1">
            <a:off x="4137660" y="2868930"/>
            <a:ext cx="2567940" cy="7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CCF75D-B933-D7D3-154A-99DA4C2C6AA8}"/>
              </a:ext>
            </a:extLst>
          </p:cNvPr>
          <p:cNvCxnSpPr>
            <a:cxnSpLocks/>
          </p:cNvCxnSpPr>
          <p:nvPr/>
        </p:nvCxnSpPr>
        <p:spPr>
          <a:xfrm flipH="1">
            <a:off x="2301239" y="2876549"/>
            <a:ext cx="1866900" cy="1120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D9BBAC-EFCF-D27B-F3C8-5145A70B2298}"/>
              </a:ext>
            </a:extLst>
          </p:cNvPr>
          <p:cNvCxnSpPr>
            <a:cxnSpLocks/>
          </p:cNvCxnSpPr>
          <p:nvPr/>
        </p:nvCxnSpPr>
        <p:spPr>
          <a:xfrm flipH="1" flipV="1">
            <a:off x="4145279" y="1703070"/>
            <a:ext cx="15240" cy="13106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45A18C-F630-DA8A-457B-72DC0C15ED9B}"/>
              </a:ext>
            </a:extLst>
          </p:cNvPr>
          <p:cNvSpPr txBox="1"/>
          <p:nvPr/>
        </p:nvSpPr>
        <p:spPr>
          <a:xfrm>
            <a:off x="2849879" y="1135380"/>
            <a:ext cx="26974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>
                <a:cs typeface="Arial"/>
              </a:rPr>
              <a:t>Open source LLMs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LLaMA</a:t>
            </a:r>
            <a:r>
              <a:rPr lang="en-US" dirty="0">
                <a:cs typeface="Arial"/>
              </a:rPr>
              <a:t>, Mistral, Qwen</a:t>
            </a:r>
            <a:endParaRPr lang="en-US" dirty="0"/>
          </a:p>
        </p:txBody>
      </p:sp>
      <p:pic>
        <p:nvPicPr>
          <p:cNvPr id="9" name="Picture 8" descr="Mistral AI models | Sticker">
            <a:extLst>
              <a:ext uri="{FF2B5EF4-FFF2-40B4-BE49-F238E27FC236}">
                <a16:creationId xmlns:a16="http://schemas.microsoft.com/office/drawing/2014/main" id="{C2E1F552-407A-2818-6B45-474FCC03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56" t="25521" r="17222" b="25417"/>
          <a:stretch/>
        </p:blipFill>
        <p:spPr>
          <a:xfrm>
            <a:off x="3870960" y="670560"/>
            <a:ext cx="563879" cy="468639"/>
          </a:xfrm>
          <a:prstGeom prst="rect">
            <a:avLst/>
          </a:prstGeom>
        </p:spPr>
      </p:pic>
      <p:pic>
        <p:nvPicPr>
          <p:cNvPr id="10" name="Picture 9" descr="Meta Finally Launches Llama 3: A Breakthrough in Open AI Models">
            <a:extLst>
              <a:ext uri="{FF2B5EF4-FFF2-40B4-BE49-F238E27FC236}">
                <a16:creationId xmlns:a16="http://schemas.microsoft.com/office/drawing/2014/main" id="{1FD9AC85-7EDA-337A-7C50-1D1120C36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84" t="26733" r="19359" b="743"/>
          <a:stretch/>
        </p:blipFill>
        <p:spPr>
          <a:xfrm>
            <a:off x="2849880" y="659130"/>
            <a:ext cx="861975" cy="478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E30954-855E-44AE-A323-DE0345A63DAD}"/>
              </a:ext>
            </a:extLst>
          </p:cNvPr>
          <p:cNvSpPr txBox="1"/>
          <p:nvPr/>
        </p:nvSpPr>
        <p:spPr>
          <a:xfrm>
            <a:off x="6438899" y="2057399"/>
            <a:ext cx="26974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>
                <a:cs typeface="Arial"/>
              </a:rPr>
              <a:t>AI Accelerators</a:t>
            </a:r>
          </a:p>
          <a:p>
            <a:pPr algn="ctr"/>
            <a:r>
              <a:rPr lang="en-US" dirty="0">
                <a:cs typeface="Arial"/>
              </a:rPr>
              <a:t>Nvidia, AMD GPUs, </a:t>
            </a:r>
            <a:r>
              <a:rPr lang="en-US" dirty="0" err="1">
                <a:cs typeface="Arial"/>
              </a:rPr>
              <a:t>SambaNova</a:t>
            </a:r>
            <a:r>
              <a:rPr lang="en-US" dirty="0">
                <a:cs typeface="Arial"/>
              </a:rPr>
              <a:t> SN40L, Habana Gaudi</a:t>
            </a:r>
          </a:p>
        </p:txBody>
      </p:sp>
      <p:pic>
        <p:nvPicPr>
          <p:cNvPr id="14" name="Picture 13" descr="RDU: The GPU Alternative | SambaNova">
            <a:extLst>
              <a:ext uri="{FF2B5EF4-FFF2-40B4-BE49-F238E27FC236}">
                <a16:creationId xmlns:a16="http://schemas.microsoft.com/office/drawing/2014/main" id="{7C84E55C-FA16-9ED5-AD09-800A4F12B5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944" t="26538" r="30515" b="27389"/>
          <a:stretch/>
        </p:blipFill>
        <p:spPr>
          <a:xfrm>
            <a:off x="7642860" y="3240107"/>
            <a:ext cx="618330" cy="419525"/>
          </a:xfrm>
          <a:prstGeom prst="rect">
            <a:avLst/>
          </a:prstGeom>
        </p:spPr>
      </p:pic>
      <p:pic>
        <p:nvPicPr>
          <p:cNvPr id="16" name="Picture 15" descr="Intel Introduces Gaudi 3 AI Accelerator: Going Bigger and Aiming Higher In  AI Market">
            <a:extLst>
              <a:ext uri="{FF2B5EF4-FFF2-40B4-BE49-F238E27FC236}">
                <a16:creationId xmlns:a16="http://schemas.microsoft.com/office/drawing/2014/main" id="{FCABEFE5-8A3D-9384-ACC0-82D58A8A47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778" t="7306" r="7500" b="6393"/>
          <a:stretch/>
        </p:blipFill>
        <p:spPr>
          <a:xfrm rot="5400000">
            <a:off x="8183880" y="3444240"/>
            <a:ext cx="731499" cy="431365"/>
          </a:xfrm>
          <a:prstGeom prst="rect">
            <a:avLst/>
          </a:prstGeom>
        </p:spPr>
      </p:pic>
      <p:pic>
        <p:nvPicPr>
          <p:cNvPr id="17" name="Picture 16" descr="NVIDIA Ampere Architecture In-Depth | NVIDIA Technical Blog">
            <a:extLst>
              <a:ext uri="{FF2B5EF4-FFF2-40B4-BE49-F238E27FC236}">
                <a16:creationId xmlns:a16="http://schemas.microsoft.com/office/drawing/2014/main" id="{2E6ECDEC-A014-B543-DF20-913C6EDD1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7520" y="3240405"/>
            <a:ext cx="708660" cy="415290"/>
          </a:xfrm>
          <a:prstGeom prst="rect">
            <a:avLst/>
          </a:prstGeom>
        </p:spPr>
      </p:pic>
      <p:pic>
        <p:nvPicPr>
          <p:cNvPr id="18" name="Picture 17" descr="AMD Delivers Leadership Portfolio of Data Center AI Solutions with AMD  Instinct MI300 Series">
            <a:extLst>
              <a:ext uri="{FF2B5EF4-FFF2-40B4-BE49-F238E27FC236}">
                <a16:creationId xmlns:a16="http://schemas.microsoft.com/office/drawing/2014/main" id="{ED703740-D09E-C640-4A82-35A487288B0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33" t="7550" r="11667" b="619"/>
          <a:stretch/>
        </p:blipFill>
        <p:spPr>
          <a:xfrm>
            <a:off x="7696200" y="3813810"/>
            <a:ext cx="563883" cy="373070"/>
          </a:xfrm>
          <a:prstGeom prst="rect">
            <a:avLst/>
          </a:prstGeom>
        </p:spPr>
      </p:pic>
      <p:pic>
        <p:nvPicPr>
          <p:cNvPr id="19" name="Picture 18" descr="GitHub - QwenLM/Qwen2.5: Qwen2.5 is the large language model series  developed by Qwen team, Alibaba Cloud.">
            <a:extLst>
              <a:ext uri="{FF2B5EF4-FFF2-40B4-BE49-F238E27FC236}">
                <a16:creationId xmlns:a16="http://schemas.microsoft.com/office/drawing/2014/main" id="{4FC44422-4ED4-D6CC-222D-7402221EDDA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368" t="13224" r="69638" b="7014"/>
          <a:stretch/>
        </p:blipFill>
        <p:spPr>
          <a:xfrm>
            <a:off x="4507229" y="594359"/>
            <a:ext cx="623168" cy="546807"/>
          </a:xfrm>
          <a:prstGeom prst="rect">
            <a:avLst/>
          </a:prstGeom>
        </p:spPr>
      </p:pic>
      <p:pic>
        <p:nvPicPr>
          <p:cNvPr id="20" name="Picture 19" descr="NVIDIA Grace Hopper Superchip | NVIDIA">
            <a:extLst>
              <a:ext uri="{FF2B5EF4-FFF2-40B4-BE49-F238E27FC236}">
                <a16:creationId xmlns:a16="http://schemas.microsoft.com/office/drawing/2014/main" id="{AE886B2C-6F7E-C53D-B7DC-747EABE6A98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000" t="11579" r="11528" b="4823"/>
          <a:stretch/>
        </p:blipFill>
        <p:spPr>
          <a:xfrm>
            <a:off x="6827520" y="3740533"/>
            <a:ext cx="811533" cy="518163"/>
          </a:xfrm>
          <a:prstGeom prst="rect">
            <a:avLst/>
          </a:prstGeom>
        </p:spPr>
      </p:pic>
      <p:pic>
        <p:nvPicPr>
          <p:cNvPr id="22" name="Content Placeholder 3" descr="Welcome to vLLM! — vLLM">
            <a:extLst>
              <a:ext uri="{FF2B5EF4-FFF2-40B4-BE49-F238E27FC236}">
                <a16:creationId xmlns:a16="http://schemas.microsoft.com/office/drawing/2014/main" id="{0F34A744-7175-18B1-9ACB-212567F00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rcRect l="15272" t="12349" r="18033" b="9940"/>
          <a:stretch/>
        </p:blipFill>
        <p:spPr>
          <a:xfrm>
            <a:off x="598065" y="3365268"/>
            <a:ext cx="1469359" cy="377025"/>
          </a:xfr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3721AAD-20E8-43AE-D31C-D881434EF4DF}"/>
              </a:ext>
            </a:extLst>
          </p:cNvPr>
          <p:cNvGrpSpPr/>
          <p:nvPr/>
        </p:nvGrpSpPr>
        <p:grpSpPr>
          <a:xfrm>
            <a:off x="256466" y="3824269"/>
            <a:ext cx="2335072" cy="592302"/>
            <a:chOff x="5645325" y="1126243"/>
            <a:chExt cx="3569305" cy="10108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ED0506-2FA1-556E-176B-BB42B6DBA36A}"/>
                </a:ext>
              </a:extLst>
            </p:cNvPr>
            <p:cNvSpPr txBox="1"/>
            <p:nvPr/>
          </p:nvSpPr>
          <p:spPr>
            <a:xfrm>
              <a:off x="6681827" y="1372387"/>
              <a:ext cx="2532803" cy="76474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err="1">
                  <a:solidFill>
                    <a:srgbClr val="000000"/>
                  </a:solidFill>
                </a:rPr>
                <a:t>TensorRT</a:t>
              </a:r>
              <a:r>
                <a:rPr lang="en-US" sz="1600" dirty="0">
                  <a:solidFill>
                    <a:srgbClr val="000000"/>
                  </a:solidFill>
                </a:rPr>
                <a:t>-LLM</a:t>
              </a:r>
              <a:endParaRPr lang="en-US" sz="1600">
                <a:solidFill>
                  <a:srgbClr val="000000"/>
                </a:solidFill>
                <a:cs typeface="Arial" panose="020B0604020202020204"/>
              </a:endParaRPr>
            </a:p>
          </p:txBody>
        </p:sp>
        <p:pic>
          <p:nvPicPr>
            <p:cNvPr id="25" name="Picture 24" descr="NVIDIA">
              <a:extLst>
                <a:ext uri="{FF2B5EF4-FFF2-40B4-BE49-F238E27FC236}">
                  <a16:creationId xmlns:a16="http://schemas.microsoft.com/office/drawing/2014/main" id="{51DC3DEE-DA90-0D13-A368-4F3B71A69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45325" y="1126243"/>
              <a:ext cx="1014237" cy="993070"/>
            </a:xfrm>
            <a:prstGeom prst="rect">
              <a:avLst/>
            </a:prstGeom>
          </p:spPr>
        </p:pic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298C90B8-135D-0C89-6E18-8FC8A5F77E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6764" y="4418344"/>
            <a:ext cx="1470660" cy="5201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0A99F54-A8E8-7651-0D0A-D4B6FCDA44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5704" y="4419843"/>
            <a:ext cx="1003298" cy="3727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557104-548F-7D5F-97E5-92E421CE08ED}"/>
              </a:ext>
            </a:extLst>
          </p:cNvPr>
          <p:cNvSpPr txBox="1"/>
          <p:nvPr/>
        </p:nvSpPr>
        <p:spPr>
          <a:xfrm>
            <a:off x="3101340" y="2659380"/>
            <a:ext cx="240030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Arial"/>
              </a:rPr>
              <a:t>LLM-Inference-Bench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5BBCF-C761-A6DA-1AF3-99763DCB38AB}"/>
              </a:ext>
            </a:extLst>
          </p:cNvPr>
          <p:cNvSpPr/>
          <p:nvPr/>
        </p:nvSpPr>
        <p:spPr>
          <a:xfrm>
            <a:off x="2656190" y="494638"/>
            <a:ext cx="2765440" cy="15942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03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E92D-B42B-241B-4659-C8E9BD1C0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28" y="75726"/>
            <a:ext cx="8173030" cy="441773"/>
          </a:xfrm>
        </p:spPr>
        <p:txBody>
          <a:bodyPr/>
          <a:lstStyle/>
          <a:p>
            <a:pPr algn="ctr"/>
            <a:r>
              <a:rPr lang="en-US" sz="2450" dirty="0">
                <a:latin typeface="Arial"/>
                <a:cs typeface="Arial"/>
              </a:rPr>
              <a:t>Model Comparison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128A3-5708-6457-646A-498A2A1486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54" r="1782" b="18123"/>
          <a:stretch/>
        </p:blipFill>
        <p:spPr>
          <a:xfrm>
            <a:off x="424532" y="631721"/>
            <a:ext cx="3554120" cy="19469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0723B3-F053-441B-64E3-86BA906C7678}"/>
              </a:ext>
            </a:extLst>
          </p:cNvPr>
          <p:cNvSpPr txBox="1"/>
          <p:nvPr/>
        </p:nvSpPr>
        <p:spPr>
          <a:xfrm>
            <a:off x="4722413" y="597107"/>
            <a:ext cx="414528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/>
              <a:t>7B Models</a:t>
            </a:r>
            <a:endParaRPr lang="en-US" sz="1400" b="1" dirty="0"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400" dirty="0">
                <a:cs typeface="Arial"/>
              </a:rPr>
              <a:t>Mistral-7B performs better than LLaMA-3-8B due to one billion less parameters</a:t>
            </a:r>
          </a:p>
          <a:p>
            <a:pPr marL="171450" indent="-171450">
              <a:buFont typeface="Arial"/>
              <a:buChar char="•"/>
            </a:pPr>
            <a:endParaRPr lang="en-US" sz="1400" dirty="0"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400" dirty="0">
                <a:cs typeface="Arial"/>
              </a:rPr>
              <a:t>LLaMA-3-8B performs better than LLaMA-2-7B due to Group Query Attention (GQA) despite one billion more 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347322-440E-8058-DF44-AB37B386C957}"/>
              </a:ext>
            </a:extLst>
          </p:cNvPr>
          <p:cNvSpPr txBox="1"/>
          <p:nvPr/>
        </p:nvSpPr>
        <p:spPr>
          <a:xfrm>
            <a:off x="236220" y="2960370"/>
            <a:ext cx="433578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/>
              <a:t>Large Models</a:t>
            </a:r>
            <a:endParaRPr lang="en-US" sz="1400" b="1" dirty="0"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400" dirty="0">
                <a:cs typeface="Arial"/>
              </a:rPr>
              <a:t>Mixtral-8x7B performs better than LLaMA-3-70B and LLaMA-2-70B due to mixture of experts layer utilizing less active parameters </a:t>
            </a:r>
          </a:p>
          <a:p>
            <a:pPr marL="171450" indent="-171450">
              <a:buFont typeface="Arial"/>
              <a:buChar char="•"/>
            </a:pPr>
            <a:endParaRPr lang="en-US" sz="1400" dirty="0"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400" dirty="0">
                <a:cs typeface="Arial"/>
              </a:rPr>
              <a:t>LLaMA-2-70B performs better than LLaMA-3-70B due to smaller vocabulary size</a:t>
            </a:r>
          </a:p>
        </p:txBody>
      </p:sp>
      <p:sp>
        <p:nvSpPr>
          <p:cNvPr id="10" name="Right Arrow 5">
            <a:extLst>
              <a:ext uri="{FF2B5EF4-FFF2-40B4-BE49-F238E27FC236}">
                <a16:creationId xmlns:a16="http://schemas.microsoft.com/office/drawing/2014/main" id="{F6496C78-FA1D-9361-BEAF-2B2CC03F806D}"/>
              </a:ext>
            </a:extLst>
          </p:cNvPr>
          <p:cNvSpPr/>
          <p:nvPr/>
        </p:nvSpPr>
        <p:spPr>
          <a:xfrm rot="10800000">
            <a:off x="3463338" y="844901"/>
            <a:ext cx="512038" cy="301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918907-33C9-7B71-6F53-61799F94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14" t="6509" r="8772"/>
          <a:stretch/>
        </p:blipFill>
        <p:spPr>
          <a:xfrm>
            <a:off x="5165350" y="2350239"/>
            <a:ext cx="3066229" cy="2631027"/>
          </a:xfrm>
          <a:prstGeom prst="rect">
            <a:avLst/>
          </a:prstGeom>
        </p:spPr>
      </p:pic>
      <p:sp>
        <p:nvSpPr>
          <p:cNvPr id="12" name="Right Arrow 5">
            <a:extLst>
              <a:ext uri="{FF2B5EF4-FFF2-40B4-BE49-F238E27FC236}">
                <a16:creationId xmlns:a16="http://schemas.microsoft.com/office/drawing/2014/main" id="{3E4607B9-1836-3E6F-E5D4-535991A596DD}"/>
              </a:ext>
            </a:extLst>
          </p:cNvPr>
          <p:cNvSpPr/>
          <p:nvPr/>
        </p:nvSpPr>
        <p:spPr>
          <a:xfrm rot="10800000">
            <a:off x="7978449" y="2516522"/>
            <a:ext cx="402924" cy="26445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8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FFCE1-5A18-6083-F49F-83F6E2D48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81FB6-33F6-E499-E381-5325D723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48" y="52866"/>
            <a:ext cx="8957890" cy="44177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>
                <a:latin typeface="Arial"/>
                <a:cs typeface="Arial"/>
              </a:rPr>
              <a:t>LLM-Inference-Bench: Bridging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>
                <a:latin typeface="Arial"/>
                <a:cs typeface="Arial"/>
              </a:rPr>
              <a:t>LLMs</a:t>
            </a:r>
            <a:r>
              <a:rPr lang="en-US" sz="2000" dirty="0">
                <a:latin typeface="Arial"/>
                <a:cs typeface="Arial"/>
              </a:rPr>
              <a:t>, Accelerators and Frameworks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6614EAA-C299-F939-06C8-441E792ECF5C}"/>
              </a:ext>
            </a:extLst>
          </p:cNvPr>
          <p:cNvCxnSpPr/>
          <p:nvPr/>
        </p:nvCxnSpPr>
        <p:spPr>
          <a:xfrm flipV="1">
            <a:off x="4137660" y="2868930"/>
            <a:ext cx="2567940" cy="7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AC7CC0-C10D-5E77-AD49-0F83A7BE737C}"/>
              </a:ext>
            </a:extLst>
          </p:cNvPr>
          <p:cNvCxnSpPr>
            <a:cxnSpLocks/>
          </p:cNvCxnSpPr>
          <p:nvPr/>
        </p:nvCxnSpPr>
        <p:spPr>
          <a:xfrm flipH="1">
            <a:off x="2301239" y="2876549"/>
            <a:ext cx="1866900" cy="1120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AF7F39-AAF1-8224-0711-1624F968646B}"/>
              </a:ext>
            </a:extLst>
          </p:cNvPr>
          <p:cNvCxnSpPr>
            <a:cxnSpLocks/>
          </p:cNvCxnSpPr>
          <p:nvPr/>
        </p:nvCxnSpPr>
        <p:spPr>
          <a:xfrm flipH="1" flipV="1">
            <a:off x="4145279" y="1703070"/>
            <a:ext cx="15240" cy="13106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875265-8B63-04C7-96AC-D1A75B16339F}"/>
              </a:ext>
            </a:extLst>
          </p:cNvPr>
          <p:cNvSpPr txBox="1"/>
          <p:nvPr/>
        </p:nvSpPr>
        <p:spPr>
          <a:xfrm>
            <a:off x="2849879" y="1135380"/>
            <a:ext cx="26974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>
                <a:cs typeface="Arial"/>
              </a:rPr>
              <a:t>Open source LLMs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LLaMA</a:t>
            </a:r>
            <a:r>
              <a:rPr lang="en-US" dirty="0">
                <a:cs typeface="Arial"/>
              </a:rPr>
              <a:t>, Mistral, Qwen</a:t>
            </a:r>
            <a:endParaRPr lang="en-US" dirty="0"/>
          </a:p>
        </p:txBody>
      </p:sp>
      <p:pic>
        <p:nvPicPr>
          <p:cNvPr id="9" name="Picture 8" descr="Mistral AI models | Sticker">
            <a:extLst>
              <a:ext uri="{FF2B5EF4-FFF2-40B4-BE49-F238E27FC236}">
                <a16:creationId xmlns:a16="http://schemas.microsoft.com/office/drawing/2014/main" id="{ABE35EB8-CD1C-194E-92FA-58C9D7FF56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56" t="25521" r="17222" b="25417"/>
          <a:stretch/>
        </p:blipFill>
        <p:spPr>
          <a:xfrm>
            <a:off x="3870960" y="670560"/>
            <a:ext cx="563879" cy="468639"/>
          </a:xfrm>
          <a:prstGeom prst="rect">
            <a:avLst/>
          </a:prstGeom>
        </p:spPr>
      </p:pic>
      <p:pic>
        <p:nvPicPr>
          <p:cNvPr id="10" name="Picture 9" descr="Meta Finally Launches Llama 3: A Breakthrough in Open AI Models">
            <a:extLst>
              <a:ext uri="{FF2B5EF4-FFF2-40B4-BE49-F238E27FC236}">
                <a16:creationId xmlns:a16="http://schemas.microsoft.com/office/drawing/2014/main" id="{5C997D02-09D4-9C4F-7FE5-B0875613DD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84" t="26733" r="19359" b="743"/>
          <a:stretch/>
        </p:blipFill>
        <p:spPr>
          <a:xfrm>
            <a:off x="2849880" y="659130"/>
            <a:ext cx="861975" cy="478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62A1D0-0333-49E0-6A13-F36993502967}"/>
              </a:ext>
            </a:extLst>
          </p:cNvPr>
          <p:cNvSpPr txBox="1"/>
          <p:nvPr/>
        </p:nvSpPr>
        <p:spPr>
          <a:xfrm>
            <a:off x="6438899" y="2057399"/>
            <a:ext cx="26974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>
                <a:cs typeface="Arial"/>
              </a:rPr>
              <a:t>AI Accelerators</a:t>
            </a:r>
          </a:p>
          <a:p>
            <a:pPr algn="ctr"/>
            <a:r>
              <a:rPr lang="en-US" dirty="0">
                <a:cs typeface="Arial"/>
              </a:rPr>
              <a:t>Nvidia, AMD GPUs, </a:t>
            </a:r>
            <a:r>
              <a:rPr lang="en-US" dirty="0" err="1">
                <a:cs typeface="Arial"/>
              </a:rPr>
              <a:t>SambaNova</a:t>
            </a:r>
            <a:r>
              <a:rPr lang="en-US" dirty="0">
                <a:cs typeface="Arial"/>
              </a:rPr>
              <a:t> SN40L, Habana Gaudi</a:t>
            </a:r>
          </a:p>
        </p:txBody>
      </p:sp>
      <p:pic>
        <p:nvPicPr>
          <p:cNvPr id="14" name="Picture 13" descr="RDU: The GPU Alternative | SambaNova">
            <a:extLst>
              <a:ext uri="{FF2B5EF4-FFF2-40B4-BE49-F238E27FC236}">
                <a16:creationId xmlns:a16="http://schemas.microsoft.com/office/drawing/2014/main" id="{A5536E20-8C5D-E7AE-10DD-2A68D7834C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944" t="26538" r="30515" b="27389"/>
          <a:stretch/>
        </p:blipFill>
        <p:spPr>
          <a:xfrm>
            <a:off x="7642860" y="3240107"/>
            <a:ext cx="618330" cy="419525"/>
          </a:xfrm>
          <a:prstGeom prst="rect">
            <a:avLst/>
          </a:prstGeom>
        </p:spPr>
      </p:pic>
      <p:pic>
        <p:nvPicPr>
          <p:cNvPr id="16" name="Picture 15" descr="Intel Introduces Gaudi 3 AI Accelerator: Going Bigger and Aiming Higher In  AI Market">
            <a:extLst>
              <a:ext uri="{FF2B5EF4-FFF2-40B4-BE49-F238E27FC236}">
                <a16:creationId xmlns:a16="http://schemas.microsoft.com/office/drawing/2014/main" id="{9A19E321-E80D-CD61-7670-9408E276C8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778" t="7306" r="7500" b="6393"/>
          <a:stretch/>
        </p:blipFill>
        <p:spPr>
          <a:xfrm rot="5400000">
            <a:off x="8183880" y="3444240"/>
            <a:ext cx="731499" cy="431365"/>
          </a:xfrm>
          <a:prstGeom prst="rect">
            <a:avLst/>
          </a:prstGeom>
        </p:spPr>
      </p:pic>
      <p:pic>
        <p:nvPicPr>
          <p:cNvPr id="17" name="Picture 16" descr="NVIDIA Ampere Architecture In-Depth | NVIDIA Technical Blog">
            <a:extLst>
              <a:ext uri="{FF2B5EF4-FFF2-40B4-BE49-F238E27FC236}">
                <a16:creationId xmlns:a16="http://schemas.microsoft.com/office/drawing/2014/main" id="{8785370E-7509-6E41-F565-8E761B423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7520" y="3240405"/>
            <a:ext cx="708660" cy="415290"/>
          </a:xfrm>
          <a:prstGeom prst="rect">
            <a:avLst/>
          </a:prstGeom>
        </p:spPr>
      </p:pic>
      <p:pic>
        <p:nvPicPr>
          <p:cNvPr id="18" name="Picture 17" descr="AMD Delivers Leadership Portfolio of Data Center AI Solutions with AMD  Instinct MI300 Series">
            <a:extLst>
              <a:ext uri="{FF2B5EF4-FFF2-40B4-BE49-F238E27FC236}">
                <a16:creationId xmlns:a16="http://schemas.microsoft.com/office/drawing/2014/main" id="{928DE506-68D2-B656-FB95-2171CB3EBDE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33" t="7550" r="11667" b="619"/>
          <a:stretch/>
        </p:blipFill>
        <p:spPr>
          <a:xfrm>
            <a:off x="7696200" y="3813810"/>
            <a:ext cx="563883" cy="373070"/>
          </a:xfrm>
          <a:prstGeom prst="rect">
            <a:avLst/>
          </a:prstGeom>
        </p:spPr>
      </p:pic>
      <p:pic>
        <p:nvPicPr>
          <p:cNvPr id="19" name="Picture 18" descr="GitHub - QwenLM/Qwen2.5: Qwen2.5 is the large language model series  developed by Qwen team, Alibaba Cloud.">
            <a:extLst>
              <a:ext uri="{FF2B5EF4-FFF2-40B4-BE49-F238E27FC236}">
                <a16:creationId xmlns:a16="http://schemas.microsoft.com/office/drawing/2014/main" id="{81E12AED-2135-74EC-54DE-5B2DFBACFAA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368" t="13224" r="69638" b="7014"/>
          <a:stretch/>
        </p:blipFill>
        <p:spPr>
          <a:xfrm>
            <a:off x="4507229" y="594359"/>
            <a:ext cx="623168" cy="546807"/>
          </a:xfrm>
          <a:prstGeom prst="rect">
            <a:avLst/>
          </a:prstGeom>
        </p:spPr>
      </p:pic>
      <p:pic>
        <p:nvPicPr>
          <p:cNvPr id="20" name="Picture 19" descr="NVIDIA Grace Hopper Superchip | NVIDIA">
            <a:extLst>
              <a:ext uri="{FF2B5EF4-FFF2-40B4-BE49-F238E27FC236}">
                <a16:creationId xmlns:a16="http://schemas.microsoft.com/office/drawing/2014/main" id="{98574318-0EAD-6829-D281-B75409116E5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000" t="11579" r="11528" b="4823"/>
          <a:stretch/>
        </p:blipFill>
        <p:spPr>
          <a:xfrm>
            <a:off x="6827520" y="3740533"/>
            <a:ext cx="811533" cy="518163"/>
          </a:xfrm>
          <a:prstGeom prst="rect">
            <a:avLst/>
          </a:prstGeom>
        </p:spPr>
      </p:pic>
      <p:pic>
        <p:nvPicPr>
          <p:cNvPr id="22" name="Content Placeholder 3" descr="Welcome to vLLM! — vLLM">
            <a:extLst>
              <a:ext uri="{FF2B5EF4-FFF2-40B4-BE49-F238E27FC236}">
                <a16:creationId xmlns:a16="http://schemas.microsoft.com/office/drawing/2014/main" id="{F6E71E12-E7F9-D846-E28A-BFD5B4169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rcRect l="15272" t="12349" r="18033" b="9940"/>
          <a:stretch/>
        </p:blipFill>
        <p:spPr>
          <a:xfrm>
            <a:off x="598065" y="3365268"/>
            <a:ext cx="1469359" cy="377025"/>
          </a:xfr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A7ED5EB-0208-8039-5CE2-2C8AA827E957}"/>
              </a:ext>
            </a:extLst>
          </p:cNvPr>
          <p:cNvGrpSpPr/>
          <p:nvPr/>
        </p:nvGrpSpPr>
        <p:grpSpPr>
          <a:xfrm>
            <a:off x="256466" y="3824269"/>
            <a:ext cx="2335072" cy="592302"/>
            <a:chOff x="5645325" y="1126243"/>
            <a:chExt cx="3569305" cy="10108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EE36F3-88D6-33FB-5711-22A4002B3E42}"/>
                </a:ext>
              </a:extLst>
            </p:cNvPr>
            <p:cNvSpPr txBox="1"/>
            <p:nvPr/>
          </p:nvSpPr>
          <p:spPr>
            <a:xfrm>
              <a:off x="6681827" y="1372387"/>
              <a:ext cx="2532803" cy="76474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err="1">
                  <a:solidFill>
                    <a:srgbClr val="000000"/>
                  </a:solidFill>
                </a:rPr>
                <a:t>TensorRT</a:t>
              </a:r>
              <a:r>
                <a:rPr lang="en-US" sz="1600" dirty="0">
                  <a:solidFill>
                    <a:srgbClr val="000000"/>
                  </a:solidFill>
                </a:rPr>
                <a:t>-LLM</a:t>
              </a:r>
              <a:endParaRPr lang="en-US" sz="1600">
                <a:solidFill>
                  <a:srgbClr val="000000"/>
                </a:solidFill>
                <a:cs typeface="Arial" panose="020B0604020202020204"/>
              </a:endParaRPr>
            </a:p>
          </p:txBody>
        </p:sp>
        <p:pic>
          <p:nvPicPr>
            <p:cNvPr id="25" name="Picture 24" descr="NVIDIA">
              <a:extLst>
                <a:ext uri="{FF2B5EF4-FFF2-40B4-BE49-F238E27FC236}">
                  <a16:creationId xmlns:a16="http://schemas.microsoft.com/office/drawing/2014/main" id="{141614C9-B10E-6032-6AF8-DBC8FEA0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45325" y="1126243"/>
              <a:ext cx="1014237" cy="993070"/>
            </a:xfrm>
            <a:prstGeom prst="rect">
              <a:avLst/>
            </a:prstGeom>
          </p:spPr>
        </p:pic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4533EF5F-13CD-0F8C-EF58-FE62029AC0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6764" y="4418344"/>
            <a:ext cx="1470660" cy="5201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5074FBF-9331-9404-C3D2-6DEA85C137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5704" y="4419843"/>
            <a:ext cx="1003298" cy="3727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84301-3D67-B378-6782-F3F0178E0E81}"/>
              </a:ext>
            </a:extLst>
          </p:cNvPr>
          <p:cNvSpPr txBox="1"/>
          <p:nvPr/>
        </p:nvSpPr>
        <p:spPr>
          <a:xfrm>
            <a:off x="3101340" y="2659380"/>
            <a:ext cx="240030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Arial"/>
              </a:rPr>
              <a:t>LLM-Inference-Bench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DC1A7F-F30A-FF9E-7770-CFDBF25C73CD}"/>
              </a:ext>
            </a:extLst>
          </p:cNvPr>
          <p:cNvSpPr/>
          <p:nvPr/>
        </p:nvSpPr>
        <p:spPr>
          <a:xfrm>
            <a:off x="184447" y="3283204"/>
            <a:ext cx="2777413" cy="16068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01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165B-2B0B-9431-F28C-817AAF5FF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50" dirty="0">
                <a:latin typeface="Arial"/>
                <a:cs typeface="Arial"/>
              </a:rPr>
              <a:t>Framework Comparison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388909-5E4B-C16C-9B73-DB220DF39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8435" t="5714" r="7457" b="1837"/>
          <a:stretch/>
        </p:blipFill>
        <p:spPr>
          <a:xfrm>
            <a:off x="4741890" y="1232785"/>
            <a:ext cx="4346506" cy="289205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E05A2A-620B-6091-D9B6-778741371907}"/>
              </a:ext>
            </a:extLst>
          </p:cNvPr>
          <p:cNvSpPr txBox="1"/>
          <p:nvPr/>
        </p:nvSpPr>
        <p:spPr>
          <a:xfrm>
            <a:off x="541222" y="1360610"/>
            <a:ext cx="3967561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cs typeface="Arial"/>
              </a:rPr>
              <a:t>TensorRT</a:t>
            </a:r>
            <a:r>
              <a:rPr lang="en-US" sz="1400" dirty="0">
                <a:cs typeface="Arial"/>
              </a:rPr>
              <a:t>-LLM attains the highest throughput on Nvidia GPUs across different Large Language Models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cs typeface="Arial"/>
              </a:rPr>
              <a:t>vLLM</a:t>
            </a:r>
            <a:r>
              <a:rPr lang="en-US" sz="1400" dirty="0">
                <a:cs typeface="Arial"/>
              </a:rPr>
              <a:t> is the second best performer</a:t>
            </a:r>
            <a:br>
              <a:rPr lang="en-US" sz="1400" dirty="0">
                <a:cs typeface="Arial"/>
              </a:rPr>
            </a:br>
            <a:endParaRPr lang="en-US" sz="1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cs typeface="Arial"/>
              </a:rPr>
              <a:t>llama.cpp shows least performance due to lack of efficient transformer algorithm methods such as GQA and </a:t>
            </a:r>
            <a:r>
              <a:rPr lang="en-US" sz="1400" err="1">
                <a:cs typeface="Arial"/>
              </a:rPr>
              <a:t>PaggedAttention</a:t>
            </a:r>
            <a:endParaRPr lang="en-US" sz="1400">
              <a:cs typeface="Arial"/>
            </a:endParaRPr>
          </a:p>
          <a:p>
            <a:pPr algn="l"/>
            <a:endParaRPr lang="en-US" sz="1400" dirty="0">
              <a:cs typeface="Arial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F8A8FA2-F97C-B73D-99C8-8C90F3AF96B1}"/>
              </a:ext>
            </a:extLst>
          </p:cNvPr>
          <p:cNvSpPr/>
          <p:nvPr/>
        </p:nvSpPr>
        <p:spPr>
          <a:xfrm rot="10800000">
            <a:off x="8576358" y="1484981"/>
            <a:ext cx="512038" cy="301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26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D25F1-0C9B-849D-A081-323E8EC8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1D2AF-783D-FEA5-5DC0-BB0541BD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48" y="52866"/>
            <a:ext cx="8957890" cy="44177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>
                <a:latin typeface="Arial"/>
                <a:cs typeface="Arial"/>
              </a:rPr>
              <a:t>LLM-Inference-Bench: Bridging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>
                <a:latin typeface="Arial"/>
                <a:cs typeface="Arial"/>
              </a:rPr>
              <a:t>LLMs</a:t>
            </a:r>
            <a:r>
              <a:rPr lang="en-US" sz="2000" dirty="0">
                <a:latin typeface="Arial"/>
                <a:cs typeface="Arial"/>
              </a:rPr>
              <a:t>, Accelerators and Frameworks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5C0900-6FE1-3FBC-C3F1-6591F856AEFB}"/>
              </a:ext>
            </a:extLst>
          </p:cNvPr>
          <p:cNvCxnSpPr/>
          <p:nvPr/>
        </p:nvCxnSpPr>
        <p:spPr>
          <a:xfrm flipV="1">
            <a:off x="4137660" y="2868930"/>
            <a:ext cx="2567940" cy="7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128861-31F9-85F8-9104-45E7C6C240C0}"/>
              </a:ext>
            </a:extLst>
          </p:cNvPr>
          <p:cNvCxnSpPr>
            <a:cxnSpLocks/>
          </p:cNvCxnSpPr>
          <p:nvPr/>
        </p:nvCxnSpPr>
        <p:spPr>
          <a:xfrm flipH="1">
            <a:off x="2301239" y="2876549"/>
            <a:ext cx="1866900" cy="1120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E4BCC7-4230-8BAD-61EA-1AF30DC6179E}"/>
              </a:ext>
            </a:extLst>
          </p:cNvPr>
          <p:cNvCxnSpPr>
            <a:cxnSpLocks/>
          </p:cNvCxnSpPr>
          <p:nvPr/>
        </p:nvCxnSpPr>
        <p:spPr>
          <a:xfrm flipH="1" flipV="1">
            <a:off x="4145279" y="1703070"/>
            <a:ext cx="15240" cy="13106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4A1CC8-11DC-8435-3177-3CA050D98474}"/>
              </a:ext>
            </a:extLst>
          </p:cNvPr>
          <p:cNvSpPr txBox="1"/>
          <p:nvPr/>
        </p:nvSpPr>
        <p:spPr>
          <a:xfrm>
            <a:off x="2849879" y="1135380"/>
            <a:ext cx="26974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>
                <a:cs typeface="Arial"/>
              </a:rPr>
              <a:t>Open source LLMs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LLaMA</a:t>
            </a:r>
            <a:r>
              <a:rPr lang="en-US" dirty="0">
                <a:cs typeface="Arial"/>
              </a:rPr>
              <a:t>, Mistral, Qwen</a:t>
            </a:r>
            <a:endParaRPr lang="en-US" dirty="0"/>
          </a:p>
        </p:txBody>
      </p:sp>
      <p:pic>
        <p:nvPicPr>
          <p:cNvPr id="9" name="Picture 8" descr="Mistral AI models | Sticker">
            <a:extLst>
              <a:ext uri="{FF2B5EF4-FFF2-40B4-BE49-F238E27FC236}">
                <a16:creationId xmlns:a16="http://schemas.microsoft.com/office/drawing/2014/main" id="{CD72EF38-B417-1A12-9829-80A9D0F67A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56" t="25521" r="17222" b="25417"/>
          <a:stretch/>
        </p:blipFill>
        <p:spPr>
          <a:xfrm>
            <a:off x="3870960" y="670560"/>
            <a:ext cx="563879" cy="468639"/>
          </a:xfrm>
          <a:prstGeom prst="rect">
            <a:avLst/>
          </a:prstGeom>
        </p:spPr>
      </p:pic>
      <p:pic>
        <p:nvPicPr>
          <p:cNvPr id="10" name="Picture 9" descr="Meta Finally Launches Llama 3: A Breakthrough in Open AI Models">
            <a:extLst>
              <a:ext uri="{FF2B5EF4-FFF2-40B4-BE49-F238E27FC236}">
                <a16:creationId xmlns:a16="http://schemas.microsoft.com/office/drawing/2014/main" id="{B80D0127-BFF1-CD1D-B9CF-B2711FF7A2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84" t="26733" r="19359" b="743"/>
          <a:stretch/>
        </p:blipFill>
        <p:spPr>
          <a:xfrm>
            <a:off x="2849880" y="659130"/>
            <a:ext cx="861975" cy="478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2A822D-8D9C-933B-7047-DFC9EC22B99E}"/>
              </a:ext>
            </a:extLst>
          </p:cNvPr>
          <p:cNvSpPr txBox="1"/>
          <p:nvPr/>
        </p:nvSpPr>
        <p:spPr>
          <a:xfrm>
            <a:off x="6438899" y="2057399"/>
            <a:ext cx="26974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>
                <a:cs typeface="Arial"/>
              </a:rPr>
              <a:t>AI Accelerators</a:t>
            </a:r>
          </a:p>
          <a:p>
            <a:pPr algn="ctr"/>
            <a:r>
              <a:rPr lang="en-US" dirty="0">
                <a:cs typeface="Arial"/>
              </a:rPr>
              <a:t>Nvidia, AMD GPUs, </a:t>
            </a:r>
            <a:r>
              <a:rPr lang="en-US" dirty="0" err="1">
                <a:cs typeface="Arial"/>
              </a:rPr>
              <a:t>SambaNova</a:t>
            </a:r>
            <a:r>
              <a:rPr lang="en-US" dirty="0">
                <a:cs typeface="Arial"/>
              </a:rPr>
              <a:t> SN40L, Habana Gaudi</a:t>
            </a:r>
          </a:p>
        </p:txBody>
      </p:sp>
      <p:pic>
        <p:nvPicPr>
          <p:cNvPr id="14" name="Picture 13" descr="RDU: The GPU Alternative | SambaNova">
            <a:extLst>
              <a:ext uri="{FF2B5EF4-FFF2-40B4-BE49-F238E27FC236}">
                <a16:creationId xmlns:a16="http://schemas.microsoft.com/office/drawing/2014/main" id="{48D113C8-75A9-38B9-3E17-44FA44BDA3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944" t="26538" r="30515" b="27389"/>
          <a:stretch/>
        </p:blipFill>
        <p:spPr>
          <a:xfrm>
            <a:off x="7642860" y="3240107"/>
            <a:ext cx="618330" cy="419525"/>
          </a:xfrm>
          <a:prstGeom prst="rect">
            <a:avLst/>
          </a:prstGeom>
        </p:spPr>
      </p:pic>
      <p:pic>
        <p:nvPicPr>
          <p:cNvPr id="16" name="Picture 15" descr="Intel Introduces Gaudi 3 AI Accelerator: Going Bigger and Aiming Higher In  AI Market">
            <a:extLst>
              <a:ext uri="{FF2B5EF4-FFF2-40B4-BE49-F238E27FC236}">
                <a16:creationId xmlns:a16="http://schemas.microsoft.com/office/drawing/2014/main" id="{FA082EC0-27DA-6F7B-768F-F55755B0DB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778" t="7306" r="7500" b="6393"/>
          <a:stretch/>
        </p:blipFill>
        <p:spPr>
          <a:xfrm rot="5400000">
            <a:off x="8183880" y="3444240"/>
            <a:ext cx="731499" cy="431365"/>
          </a:xfrm>
          <a:prstGeom prst="rect">
            <a:avLst/>
          </a:prstGeom>
        </p:spPr>
      </p:pic>
      <p:pic>
        <p:nvPicPr>
          <p:cNvPr id="17" name="Picture 16" descr="NVIDIA Ampere Architecture In-Depth | NVIDIA Technical Blog">
            <a:extLst>
              <a:ext uri="{FF2B5EF4-FFF2-40B4-BE49-F238E27FC236}">
                <a16:creationId xmlns:a16="http://schemas.microsoft.com/office/drawing/2014/main" id="{7D64C5C3-56EB-0C92-F832-04C64D9A6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7520" y="3240405"/>
            <a:ext cx="708660" cy="415290"/>
          </a:xfrm>
          <a:prstGeom prst="rect">
            <a:avLst/>
          </a:prstGeom>
        </p:spPr>
      </p:pic>
      <p:pic>
        <p:nvPicPr>
          <p:cNvPr id="18" name="Picture 17" descr="AMD Delivers Leadership Portfolio of Data Center AI Solutions with AMD  Instinct MI300 Series">
            <a:extLst>
              <a:ext uri="{FF2B5EF4-FFF2-40B4-BE49-F238E27FC236}">
                <a16:creationId xmlns:a16="http://schemas.microsoft.com/office/drawing/2014/main" id="{A1F832A0-BBB1-55DF-C9EC-3D54601FDD7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33" t="7550" r="11667" b="619"/>
          <a:stretch/>
        </p:blipFill>
        <p:spPr>
          <a:xfrm>
            <a:off x="7696200" y="3813810"/>
            <a:ext cx="563883" cy="373070"/>
          </a:xfrm>
          <a:prstGeom prst="rect">
            <a:avLst/>
          </a:prstGeom>
        </p:spPr>
      </p:pic>
      <p:pic>
        <p:nvPicPr>
          <p:cNvPr id="19" name="Picture 18" descr="GitHub - QwenLM/Qwen2.5: Qwen2.5 is the large language model series  developed by Qwen team, Alibaba Cloud.">
            <a:extLst>
              <a:ext uri="{FF2B5EF4-FFF2-40B4-BE49-F238E27FC236}">
                <a16:creationId xmlns:a16="http://schemas.microsoft.com/office/drawing/2014/main" id="{6AC51BA8-D6C7-2430-3E63-C86CD7B0315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368" t="13224" r="69638" b="7014"/>
          <a:stretch/>
        </p:blipFill>
        <p:spPr>
          <a:xfrm>
            <a:off x="4507229" y="594359"/>
            <a:ext cx="623168" cy="546807"/>
          </a:xfrm>
          <a:prstGeom prst="rect">
            <a:avLst/>
          </a:prstGeom>
        </p:spPr>
      </p:pic>
      <p:pic>
        <p:nvPicPr>
          <p:cNvPr id="20" name="Picture 19" descr="NVIDIA Grace Hopper Superchip | NVIDIA">
            <a:extLst>
              <a:ext uri="{FF2B5EF4-FFF2-40B4-BE49-F238E27FC236}">
                <a16:creationId xmlns:a16="http://schemas.microsoft.com/office/drawing/2014/main" id="{BD6C9852-EA05-33A3-01A5-B5430484B96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000" t="11579" r="11528" b="4823"/>
          <a:stretch/>
        </p:blipFill>
        <p:spPr>
          <a:xfrm>
            <a:off x="6827520" y="3740533"/>
            <a:ext cx="811533" cy="518163"/>
          </a:xfrm>
          <a:prstGeom prst="rect">
            <a:avLst/>
          </a:prstGeom>
        </p:spPr>
      </p:pic>
      <p:pic>
        <p:nvPicPr>
          <p:cNvPr id="22" name="Content Placeholder 3" descr="Welcome to vLLM! — vLLM">
            <a:extLst>
              <a:ext uri="{FF2B5EF4-FFF2-40B4-BE49-F238E27FC236}">
                <a16:creationId xmlns:a16="http://schemas.microsoft.com/office/drawing/2014/main" id="{0212E830-98CC-7B92-B802-32143ABC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rcRect l="15272" t="12349" r="18033" b="9940"/>
          <a:stretch/>
        </p:blipFill>
        <p:spPr>
          <a:xfrm>
            <a:off x="598065" y="3365268"/>
            <a:ext cx="1469359" cy="377025"/>
          </a:xfr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8FA7870-3ADF-BB53-2E65-65384DB96FBA}"/>
              </a:ext>
            </a:extLst>
          </p:cNvPr>
          <p:cNvGrpSpPr/>
          <p:nvPr/>
        </p:nvGrpSpPr>
        <p:grpSpPr>
          <a:xfrm>
            <a:off x="256466" y="3824269"/>
            <a:ext cx="2335072" cy="592302"/>
            <a:chOff x="5645325" y="1126243"/>
            <a:chExt cx="3569305" cy="10108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6CB0FE-1C01-2655-F26C-20C64802CA37}"/>
                </a:ext>
              </a:extLst>
            </p:cNvPr>
            <p:cNvSpPr txBox="1"/>
            <p:nvPr/>
          </p:nvSpPr>
          <p:spPr>
            <a:xfrm>
              <a:off x="6681827" y="1372387"/>
              <a:ext cx="2532803" cy="76474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err="1">
                  <a:solidFill>
                    <a:srgbClr val="000000"/>
                  </a:solidFill>
                </a:rPr>
                <a:t>TensorRT</a:t>
              </a:r>
              <a:r>
                <a:rPr lang="en-US" sz="1600" dirty="0">
                  <a:solidFill>
                    <a:srgbClr val="000000"/>
                  </a:solidFill>
                </a:rPr>
                <a:t>-LLM</a:t>
              </a:r>
              <a:endParaRPr lang="en-US" sz="1600">
                <a:solidFill>
                  <a:srgbClr val="000000"/>
                </a:solidFill>
                <a:cs typeface="Arial" panose="020B0604020202020204"/>
              </a:endParaRPr>
            </a:p>
          </p:txBody>
        </p:sp>
        <p:pic>
          <p:nvPicPr>
            <p:cNvPr id="25" name="Picture 24" descr="NVIDIA">
              <a:extLst>
                <a:ext uri="{FF2B5EF4-FFF2-40B4-BE49-F238E27FC236}">
                  <a16:creationId xmlns:a16="http://schemas.microsoft.com/office/drawing/2014/main" id="{0F89F5E0-230A-6307-4ADF-6AE02421C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45325" y="1126243"/>
              <a:ext cx="1014237" cy="993070"/>
            </a:xfrm>
            <a:prstGeom prst="rect">
              <a:avLst/>
            </a:prstGeom>
          </p:spPr>
        </p:pic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4003E1CC-9CFD-1FE7-7653-2424069716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6764" y="4418344"/>
            <a:ext cx="1470660" cy="5201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3EFBC5D-2A41-5F3B-B82E-13A36453B5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5704" y="4419843"/>
            <a:ext cx="1003298" cy="3727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672364-2F73-0154-A1ED-BA9AA7E34C2D}"/>
              </a:ext>
            </a:extLst>
          </p:cNvPr>
          <p:cNvSpPr txBox="1"/>
          <p:nvPr/>
        </p:nvSpPr>
        <p:spPr>
          <a:xfrm>
            <a:off x="3101340" y="2659380"/>
            <a:ext cx="240030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Arial"/>
              </a:rPr>
              <a:t>LLM-Inference-Bench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641368-AB11-F6DE-6CDA-FF6516ED8893}"/>
              </a:ext>
            </a:extLst>
          </p:cNvPr>
          <p:cNvSpPr/>
          <p:nvPr/>
        </p:nvSpPr>
        <p:spPr>
          <a:xfrm>
            <a:off x="6446519" y="1959551"/>
            <a:ext cx="2575254" cy="24465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43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E334-1246-11B7-F19F-7A70240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67" y="68106"/>
            <a:ext cx="8350615" cy="441773"/>
          </a:xfrm>
        </p:spPr>
        <p:txBody>
          <a:bodyPr/>
          <a:lstStyle/>
          <a:p>
            <a:pPr algn="ctr"/>
            <a:r>
              <a:rPr lang="en-US" sz="2450" dirty="0">
                <a:latin typeface="Arial"/>
                <a:cs typeface="Arial"/>
              </a:rPr>
              <a:t>Accelerator Comparison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B629CC-21EE-DD78-AACA-5019331C0D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2" r="619"/>
          <a:stretch/>
        </p:blipFill>
        <p:spPr>
          <a:xfrm>
            <a:off x="5041245" y="2362200"/>
            <a:ext cx="3995245" cy="2446020"/>
          </a:xfrm>
          <a:prstGeom prst="rect">
            <a:avLst/>
          </a:prstGeom>
        </p:spPr>
      </p:pic>
      <p:sp>
        <p:nvSpPr>
          <p:cNvPr id="9" name="Right Arrow 4">
            <a:extLst>
              <a:ext uri="{FF2B5EF4-FFF2-40B4-BE49-F238E27FC236}">
                <a16:creationId xmlns:a16="http://schemas.microsoft.com/office/drawing/2014/main" id="{F9634B0C-6C28-5B7A-453E-97EE2A26EC48}"/>
              </a:ext>
            </a:extLst>
          </p:cNvPr>
          <p:cNvSpPr/>
          <p:nvPr/>
        </p:nvSpPr>
        <p:spPr>
          <a:xfrm rot="3120000">
            <a:off x="5748487" y="2606166"/>
            <a:ext cx="426416" cy="3357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56297-D08D-F508-4166-886B2A08F4D1}"/>
              </a:ext>
            </a:extLst>
          </p:cNvPr>
          <p:cNvSpPr txBox="1"/>
          <p:nvPr/>
        </p:nvSpPr>
        <p:spPr>
          <a:xfrm>
            <a:off x="228600" y="506730"/>
            <a:ext cx="8808720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464" indent="-283464">
              <a:buFont typeface="Arial"/>
              <a:buChar char="•"/>
            </a:pPr>
            <a:r>
              <a:rPr lang="en-US" sz="1200">
                <a:cs typeface="Arial"/>
              </a:rPr>
              <a:t>SambaNova SN40L achieves has the best performance among all the accelerators we benchmarked</a:t>
            </a:r>
          </a:p>
          <a:p>
            <a:pPr marL="740664" indent="-283464">
              <a:buFont typeface="Arial"/>
              <a:buChar char="•"/>
            </a:pPr>
            <a:r>
              <a:rPr lang="en-US" sz="1200">
                <a:cs typeface="Arial"/>
              </a:rPr>
              <a:t>However, as of July 2024, the maximum batch size SN40L supports is 32</a:t>
            </a:r>
          </a:p>
          <a:p>
            <a:pPr marL="740664" indent="-283464"/>
            <a:endParaRPr lang="en-US" sz="1200"/>
          </a:p>
          <a:p>
            <a:pPr marL="283464" indent="-283464">
              <a:buFont typeface="Arial"/>
              <a:buChar char="•"/>
            </a:pPr>
            <a:r>
              <a:rPr lang="en-US" sz="1200">
                <a:cs typeface="Arial"/>
              </a:rPr>
              <a:t>Nvidia GH200 &gt; H100 &gt; A100 (in terms of throughput)</a:t>
            </a:r>
          </a:p>
          <a:p>
            <a:pPr marL="283464" indent="-283464"/>
            <a:endParaRPr lang="en-US" sz="1200"/>
          </a:p>
          <a:p>
            <a:pPr marL="283464" indent="-283464">
              <a:buFont typeface="Arial"/>
              <a:buChar char="•"/>
            </a:pPr>
            <a:r>
              <a:rPr lang="en-US" sz="1200">
                <a:cs typeface="Arial"/>
              </a:rPr>
              <a:t>MI300X and GH200 are comparable</a:t>
            </a:r>
          </a:p>
          <a:p>
            <a:pPr marL="283464" indent="-283464"/>
            <a:endParaRPr lang="en-US" sz="1200"/>
          </a:p>
          <a:p>
            <a:pPr marL="283464" indent="-283464">
              <a:buFont typeface="Arial"/>
              <a:buChar char="•"/>
            </a:pPr>
            <a:r>
              <a:rPr lang="en-US" sz="1200">
                <a:cs typeface="Arial"/>
              </a:rPr>
              <a:t>Habana Gaudi’s performance is between A100 and H100</a:t>
            </a:r>
          </a:p>
          <a:p>
            <a:pPr marL="283464" indent="-283464"/>
            <a:endParaRPr lang="en-US" sz="1200"/>
          </a:p>
          <a:p>
            <a:pPr marL="283464" indent="-283464">
              <a:buFont typeface="Arial"/>
              <a:buChar char="•"/>
            </a:pPr>
            <a:r>
              <a:rPr lang="en-US" sz="1200">
                <a:cs typeface="Arial"/>
              </a:rPr>
              <a:t>The performance of AMD MI250 saturates for large batch sizes</a:t>
            </a:r>
            <a:br>
              <a:rPr lang="en-US" sz="1200">
                <a:cs typeface="Arial"/>
              </a:rPr>
            </a:br>
            <a:endParaRPr lang="en-US" sz="12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9129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9085B8-2AFC-30DE-9C79-C37A68F15E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2" t="2968" r="8057"/>
          <a:stretch/>
        </p:blipFill>
        <p:spPr>
          <a:xfrm>
            <a:off x="778817" y="647700"/>
            <a:ext cx="3928290" cy="29641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61ACB4-5CAA-D60E-E8F1-8BB0982E3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28" y="98586"/>
            <a:ext cx="8173030" cy="441773"/>
          </a:xfrm>
        </p:spPr>
        <p:txBody>
          <a:bodyPr/>
          <a:lstStyle/>
          <a:p>
            <a:r>
              <a:rPr lang="en-US" sz="2450" dirty="0">
                <a:latin typeface="Arial"/>
                <a:cs typeface="Arial"/>
              </a:rPr>
              <a:t>LLM Inference Publication</a:t>
            </a:r>
            <a:endParaRPr lang="en-US" sz="24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330A3-C01E-76A6-E3E9-14516653E0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81" t="8628" r="9772" b="4204"/>
          <a:stretch/>
        </p:blipFill>
        <p:spPr>
          <a:xfrm>
            <a:off x="5554028" y="2574607"/>
            <a:ext cx="3119249" cy="1892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48357-6332-B045-4694-F283D26320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85" t="11774" r="881" b="1937"/>
          <a:stretch/>
        </p:blipFill>
        <p:spPr>
          <a:xfrm>
            <a:off x="5413057" y="480060"/>
            <a:ext cx="3398976" cy="1750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7A7AF-23DA-24CA-415B-8518BE25C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" y="3441418"/>
            <a:ext cx="4145280" cy="120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80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8D585-F4A0-48F0-1C64-6F7E2D86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24" y="93784"/>
            <a:ext cx="8173030" cy="441773"/>
          </a:xfrm>
        </p:spPr>
        <p:txBody>
          <a:bodyPr/>
          <a:lstStyle/>
          <a:p>
            <a:r>
              <a:rPr lang="en-US" sz="2450" dirty="0">
                <a:latin typeface="Arial"/>
                <a:cs typeface="Arial"/>
              </a:rPr>
              <a:t>Large Language Models (LLMs)</a:t>
            </a:r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2CE5E62-B97E-2DD7-FABB-2DE676952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3011" y="2751658"/>
            <a:ext cx="3278252" cy="182041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10F086-2D3B-C282-670D-97CE7A701B6D}"/>
              </a:ext>
            </a:extLst>
          </p:cNvPr>
          <p:cNvSpPr txBox="1"/>
          <p:nvPr/>
        </p:nvSpPr>
        <p:spPr>
          <a:xfrm>
            <a:off x="399538" y="539464"/>
            <a:ext cx="8338255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350" dirty="0"/>
              <a:t>LLM is a deep learning algorithm that's equipped to summarize, translate, predict, and generate human-sounding text to convey ideas and concepts.</a:t>
            </a:r>
            <a:endParaRPr lang="en-US" sz="1350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87D50-DDBD-F562-7870-800E5F0EC7F9}"/>
              </a:ext>
            </a:extLst>
          </p:cNvPr>
          <p:cNvSpPr txBox="1"/>
          <p:nvPr/>
        </p:nvSpPr>
        <p:spPr>
          <a:xfrm>
            <a:off x="407158" y="1025814"/>
            <a:ext cx="8022881" cy="15465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350" dirty="0">
                <a:latin typeface="Arial"/>
                <a:cs typeface="Arial"/>
              </a:rPr>
              <a:t>They leverage vast amounts of data and sophisticated algorithms to perform a wide range of tasks</a:t>
            </a:r>
            <a:endParaRPr lang="en-US" sz="1350">
              <a:latin typeface="Arial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endParaRPr lang="en-US" sz="1350" dirty="0">
              <a:latin typeface="Arial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350" dirty="0">
                <a:latin typeface="Arial"/>
                <a:cs typeface="Arial"/>
              </a:rPr>
              <a:t>They rely on a massive number of parameters, which allows them to capture intricate language patterns and context.</a:t>
            </a:r>
          </a:p>
          <a:p>
            <a:pPr marL="285750" indent="-285750" algn="just">
              <a:buFont typeface="Arial"/>
              <a:buChar char="•"/>
            </a:pPr>
            <a:endParaRPr lang="en-US" sz="1350" dirty="0">
              <a:latin typeface="Arial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350" dirty="0">
                <a:latin typeface="Arial"/>
                <a:cs typeface="Arial"/>
              </a:rPr>
              <a:t>Examples of popular LLMs include OpenAI’s GPT, Google’s BERT, and Meta’s </a:t>
            </a:r>
            <a:r>
              <a:rPr lang="en-US" sz="1350" dirty="0" err="1">
                <a:latin typeface="Arial"/>
                <a:cs typeface="Arial"/>
              </a:rPr>
              <a:t>LLaMA</a:t>
            </a:r>
            <a:r>
              <a:rPr lang="en-US" sz="1350" dirty="0">
                <a:latin typeface="Arial"/>
                <a:cs typeface="Arial"/>
              </a:rPr>
              <a:t>.</a:t>
            </a:r>
          </a:p>
          <a:p>
            <a:pPr marL="285750" indent="-285750" algn="just">
              <a:buFont typeface="Arial"/>
              <a:buChar char="•"/>
            </a:pPr>
            <a:endParaRPr lang="en-US" sz="1350" dirty="0">
              <a:latin typeface="Arial"/>
              <a:cs typeface="Arial"/>
            </a:endParaRPr>
          </a:p>
        </p:txBody>
      </p:sp>
      <p:pic>
        <p:nvPicPr>
          <p:cNvPr id="16" name="Picture 15" descr="Brief Introduction to the History of Large Language Models (LLMs) | by  Research Graph | Medium">
            <a:extLst>
              <a:ext uri="{FF2B5EF4-FFF2-40B4-BE49-F238E27FC236}">
                <a16:creationId xmlns:a16="http://schemas.microsoft.com/office/drawing/2014/main" id="{FC1550F0-69A9-1CFE-7552-27CA46ADB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2752235"/>
            <a:ext cx="3284219" cy="18183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511E9D-C8D1-E311-2D8C-ECF02D713867}"/>
              </a:ext>
            </a:extLst>
          </p:cNvPr>
          <p:cNvSpPr txBox="1"/>
          <p:nvPr/>
        </p:nvSpPr>
        <p:spPr>
          <a:xfrm>
            <a:off x="3558540" y="4812030"/>
            <a:ext cx="486918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https://www.nextbigfuture.com/2023/04/timeline-of-open-and-proprietary-large-language-models.html</a:t>
            </a:r>
          </a:p>
          <a:p>
            <a:r>
              <a:rPr lang="en-US" sz="800" dirty="0">
                <a:ea typeface="+mn-lt"/>
                <a:cs typeface="+mn-lt"/>
              </a:rPr>
              <a:t>https://dataforest.ai/blog/large-language-models-advanced-communication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36469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419C-B53D-768A-6BD7-EEEE97EBA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3" y="111614"/>
            <a:ext cx="8173030" cy="441773"/>
          </a:xfrm>
        </p:spPr>
        <p:txBody>
          <a:bodyPr/>
          <a:lstStyle/>
          <a:p>
            <a:r>
              <a:rPr lang="en-US" dirty="0"/>
              <a:t>Rise in Evaluation Frameworks</a:t>
            </a:r>
          </a:p>
        </p:txBody>
      </p:sp>
      <p:pic>
        <p:nvPicPr>
          <p:cNvPr id="3074" name="Picture 2" descr="GitHub - EleutherAI/lm-evaluation-harness: A framework for few-shot  evaluation of language models.">
            <a:extLst>
              <a:ext uri="{FF2B5EF4-FFF2-40B4-BE49-F238E27FC236}">
                <a16:creationId xmlns:a16="http://schemas.microsoft.com/office/drawing/2014/main" id="{4558AAF1-FBFF-A26F-AC57-D37CB07D6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40" y="656625"/>
            <a:ext cx="3414251" cy="170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Hub - THUDM/LongBench: [ACL 2024] LongBench: A Bilingual, Multitask  Benchmark for Long Context Understanding">
            <a:extLst>
              <a:ext uri="{FF2B5EF4-FFF2-40B4-BE49-F238E27FC236}">
                <a16:creationId xmlns:a16="http://schemas.microsoft.com/office/drawing/2014/main" id="{A93A3834-25FA-6C55-B768-12EB8A294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56625"/>
            <a:ext cx="3414251" cy="170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open-compass/VLMEvalKit: Open-source evaluation toolkit of large  vision-language models (LVLMs), support 160+ VLMs, 50+ benchmarks">
            <a:extLst>
              <a:ext uri="{FF2B5EF4-FFF2-40B4-BE49-F238E27FC236}">
                <a16:creationId xmlns:a16="http://schemas.microsoft.com/office/drawing/2014/main" id="{AC0339FE-FD8E-20C3-D77B-06440E01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14" y="2745566"/>
            <a:ext cx="3834582" cy="191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- EvolvingLMMs-Lab/lmms-eval: Accelerating the development of large  multimodal models (LMMs) with one-click evaluation module - lmms-eval.">
            <a:extLst>
              <a:ext uri="{FF2B5EF4-FFF2-40B4-BE49-F238E27FC236}">
                <a16:creationId xmlns:a16="http://schemas.microsoft.com/office/drawing/2014/main" id="{92419349-655B-B283-03B5-163A77B64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740" y="2859866"/>
            <a:ext cx="3605981" cy="180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785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B92EE-1A57-3D7F-024B-88CA4810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485" y="163233"/>
            <a:ext cx="8173030" cy="441773"/>
          </a:xfrm>
        </p:spPr>
        <p:txBody>
          <a:bodyPr/>
          <a:lstStyle/>
          <a:p>
            <a:r>
              <a:rPr lang="en-US" dirty="0"/>
              <a:t>Perplexity vs 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EE7DB-8C27-E1D3-3642-FE505BD6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16" t="3174" r="9896"/>
          <a:stretch/>
        </p:blipFill>
        <p:spPr>
          <a:xfrm>
            <a:off x="525235" y="684953"/>
            <a:ext cx="3631276" cy="2972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A796A9-D535-1E33-40ED-2601931597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" t="1720" r="11287" b="1219"/>
          <a:stretch/>
        </p:blipFill>
        <p:spPr>
          <a:xfrm>
            <a:off x="4572000" y="684953"/>
            <a:ext cx="4336026" cy="28901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0DAD90-0A21-F10B-121B-607FC9A6A66E}"/>
              </a:ext>
            </a:extLst>
          </p:cNvPr>
          <p:cNvSpPr txBox="1"/>
          <p:nvPr/>
        </p:nvSpPr>
        <p:spPr>
          <a:xfrm>
            <a:off x="635848" y="4111337"/>
            <a:ext cx="764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Throughput (higher is better) vs Perplexity (lower is better)</a:t>
            </a:r>
          </a:p>
        </p:txBody>
      </p:sp>
    </p:spTree>
    <p:extLst>
      <p:ext uri="{BB962C8B-B14F-4D97-AF65-F5344CB8AC3E}">
        <p14:creationId xmlns:p14="http://schemas.microsoft.com/office/powerpoint/2010/main" val="2741047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915D-752E-2067-C102-679F2EA3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ALCF Resources</a:t>
            </a:r>
          </a:p>
        </p:txBody>
      </p:sp>
      <p:pic>
        <p:nvPicPr>
          <p:cNvPr id="1026" name="Picture 2" descr="Getting Started - ALCF User Guides">
            <a:extLst>
              <a:ext uri="{FF2B5EF4-FFF2-40B4-BE49-F238E27FC236}">
                <a16:creationId xmlns:a16="http://schemas.microsoft.com/office/drawing/2014/main" id="{B54BDDD6-3037-ABCD-DAE7-18A47FD18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81" y="970559"/>
            <a:ext cx="22860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ta supercomputer set to retire: A look back at its impact on science at  Argonne and beyond | Argonne Leadership Computing Facility">
            <a:extLst>
              <a:ext uri="{FF2B5EF4-FFF2-40B4-BE49-F238E27FC236}">
                <a16:creationId xmlns:a16="http://schemas.microsoft.com/office/drawing/2014/main" id="{691857D1-95E9-B1BC-E65C-996F10B24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243" y="1088728"/>
            <a:ext cx="2373018" cy="133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laris | Argonne Leadership Computing Facility">
            <a:extLst>
              <a:ext uri="{FF2B5EF4-FFF2-40B4-BE49-F238E27FC236}">
                <a16:creationId xmlns:a16="http://schemas.microsoft.com/office/drawing/2014/main" id="{25C9E5A4-EA63-A8EF-756B-DEE63F3CD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95787"/>
            <a:ext cx="2925911" cy="164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LCF AI Testbed gives researchers access to cutting-edge AI systems for  science | Argonne Leadership Computing Facility">
            <a:extLst>
              <a:ext uri="{FF2B5EF4-FFF2-40B4-BE49-F238E27FC236}">
                <a16:creationId xmlns:a16="http://schemas.microsoft.com/office/drawing/2014/main" id="{05C722D3-D5CC-FB87-00C3-BADA72EE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23" y="2908428"/>
            <a:ext cx="3251976" cy="182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aving the National AI Research Resource &amp; my AI policy outlook">
            <a:extLst>
              <a:ext uri="{FF2B5EF4-FFF2-40B4-BE49-F238E27FC236}">
                <a16:creationId xmlns:a16="http://schemas.microsoft.com/office/drawing/2014/main" id="{FA1463C8-A0A9-11C3-27F5-C9E87C83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890" y="3038751"/>
            <a:ext cx="3492887" cy="17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00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D995-585B-BFE0-ABE2-D108F7B4B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485" y="126362"/>
            <a:ext cx="8173030" cy="441773"/>
          </a:xfrm>
        </p:spPr>
        <p:txBody>
          <a:bodyPr/>
          <a:lstStyle/>
          <a:p>
            <a:r>
              <a:rPr lang="en-US" dirty="0"/>
              <a:t>LLM Projects at Argonne National Lab</a:t>
            </a:r>
          </a:p>
        </p:txBody>
      </p:sp>
      <p:pic>
        <p:nvPicPr>
          <p:cNvPr id="4098" name="Picture 2" descr="GitHub - ramanathanlab/genslm: GenSLMs: Genome-scale language models reveal  SARS-CoV-2 evolutionary dynamics">
            <a:extLst>
              <a:ext uri="{FF2B5EF4-FFF2-40B4-BE49-F238E27FC236}">
                <a16:creationId xmlns:a16="http://schemas.microsoft.com/office/drawing/2014/main" id="{04163D93-BD26-5962-4A28-321775A00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667" y="557374"/>
            <a:ext cx="3447436" cy="172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nomics in Unparalleled Resolution: Cerebras Wafer-Scale Cluster Trains  Large Language Models on the Full COVID Genome Sequence - Cerebras">
            <a:extLst>
              <a:ext uri="{FF2B5EF4-FFF2-40B4-BE49-F238E27FC236}">
                <a16:creationId xmlns:a16="http://schemas.microsoft.com/office/drawing/2014/main" id="{2AAB7EC3-D1F3-46B0-190F-0903D61D6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9" t="12760" r="25565" b="14552"/>
          <a:stretch/>
        </p:blipFill>
        <p:spPr bwMode="auto">
          <a:xfrm>
            <a:off x="7177719" y="790104"/>
            <a:ext cx="1437138" cy="135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2D9F3D-9292-ED2D-03FB-94D05468E908}"/>
              </a:ext>
            </a:extLst>
          </p:cNvPr>
          <p:cNvSpPr txBox="1"/>
          <p:nvPr/>
        </p:nvSpPr>
        <p:spPr>
          <a:xfrm>
            <a:off x="508232" y="790104"/>
            <a:ext cx="3126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GenSLM</a:t>
            </a:r>
            <a:r>
              <a:rPr lang="en-US" dirty="0"/>
              <a:t>: </a:t>
            </a:r>
          </a:p>
          <a:p>
            <a:r>
              <a:rPr lang="en-US" dirty="0"/>
              <a:t>Predicting next harmful COVID variants</a:t>
            </a:r>
          </a:p>
          <a:p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875F0-FD97-AF46-5342-A7F91E7F05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71" t="2457" r="2538"/>
          <a:stretch/>
        </p:blipFill>
        <p:spPr>
          <a:xfrm>
            <a:off x="424357" y="2571750"/>
            <a:ext cx="2883310" cy="228104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7DDD7AC-027F-DBE5-65EF-87DE4F5BD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" t="10916" r="2177" b="10993"/>
          <a:stretch/>
        </p:blipFill>
        <p:spPr bwMode="auto">
          <a:xfrm>
            <a:off x="4048432" y="3456650"/>
            <a:ext cx="4247536" cy="104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825E46-C55E-A632-C00E-07B0486177BF}"/>
              </a:ext>
            </a:extLst>
          </p:cNvPr>
          <p:cNvSpPr txBox="1"/>
          <p:nvPr/>
        </p:nvSpPr>
        <p:spPr>
          <a:xfrm>
            <a:off x="4229741" y="2934268"/>
            <a:ext cx="424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AuroraGPT</a:t>
            </a:r>
            <a:r>
              <a:rPr lang="en-US" dirty="0"/>
              <a:t>: ChatGPT for Science</a:t>
            </a:r>
          </a:p>
        </p:txBody>
      </p:sp>
    </p:spTree>
    <p:extLst>
      <p:ext uri="{BB962C8B-B14F-4D97-AF65-F5344CB8AC3E}">
        <p14:creationId xmlns:p14="http://schemas.microsoft.com/office/powerpoint/2010/main" val="1546255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5,863 Llama Animal Stock Photos, High-Res Pictures, and Images - Getty  Images">
            <a:extLst>
              <a:ext uri="{FF2B5EF4-FFF2-40B4-BE49-F238E27FC236}">
                <a16:creationId xmlns:a16="http://schemas.microsoft.com/office/drawing/2014/main" id="{1EED8A1A-9029-BE60-F0BE-03694B699A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20" t="16706" r="43239" b="471"/>
          <a:stretch/>
        </p:blipFill>
        <p:spPr>
          <a:xfrm>
            <a:off x="2442972" y="1767078"/>
            <a:ext cx="2257973" cy="2678534"/>
          </a:xfrm>
          <a:prstGeom prst="rect">
            <a:avLst/>
          </a:prstGeom>
        </p:spPr>
      </p:pic>
      <p:pic>
        <p:nvPicPr>
          <p:cNvPr id="2" name="Picture 1" descr="Download Cloud, Thought, Weather. Royalty-Free Vector Graphic">
            <a:extLst>
              <a:ext uri="{FF2B5EF4-FFF2-40B4-BE49-F238E27FC236}">
                <a16:creationId xmlns:a16="http://schemas.microsoft.com/office/drawing/2014/main" id="{9198E2D5-71AB-E959-4EEE-397F9917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40" y="129524"/>
            <a:ext cx="2743199" cy="1836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EF7714-A954-3D03-6EC8-433177BC3784}"/>
              </a:ext>
            </a:extLst>
          </p:cNvPr>
          <p:cNvSpPr txBox="1"/>
          <p:nvPr/>
        </p:nvSpPr>
        <p:spPr>
          <a:xfrm>
            <a:off x="5242560" y="922020"/>
            <a:ext cx="20040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Any Questions?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931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20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3B06-3EAA-737B-ED71-0C85567AB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117" y="55124"/>
            <a:ext cx="2846086" cy="441773"/>
          </a:xfrm>
        </p:spPr>
        <p:txBody>
          <a:bodyPr>
            <a:normAutofit/>
          </a:bodyPr>
          <a:lstStyle/>
          <a:p>
            <a:r>
              <a:rPr lang="en-US" sz="2450" dirty="0">
                <a:latin typeface="Arial"/>
                <a:cs typeface="Arial"/>
              </a:rPr>
              <a:t>LLM Pretraining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AA3893-B867-11FF-81B1-8E07F3BAE765}"/>
              </a:ext>
            </a:extLst>
          </p:cNvPr>
          <p:cNvSpPr txBox="1">
            <a:spLocks/>
          </p:cNvSpPr>
          <p:nvPr/>
        </p:nvSpPr>
        <p:spPr>
          <a:xfrm>
            <a:off x="412766" y="3086190"/>
            <a:ext cx="2528586" cy="441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75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50" dirty="0">
                <a:latin typeface="Arial"/>
                <a:cs typeface="Arial"/>
              </a:rPr>
              <a:t>LLM Inference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FA552-9BEC-FA27-C471-7F11FC2CD8D1}"/>
              </a:ext>
            </a:extLst>
          </p:cNvPr>
          <p:cNvSpPr txBox="1"/>
          <p:nvPr/>
        </p:nvSpPr>
        <p:spPr>
          <a:xfrm>
            <a:off x="790927" y="642761"/>
            <a:ext cx="197202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Arial"/>
              </a:rPr>
              <a:t>Large Unlabeled </a:t>
            </a:r>
            <a:endParaRPr lang="en-US" sz="1400"/>
          </a:p>
          <a:p>
            <a:pPr algn="ctr"/>
            <a:r>
              <a:rPr lang="en-US" sz="1400">
                <a:cs typeface="Arial"/>
              </a:rPr>
              <a:t>Text </a:t>
            </a:r>
            <a:r>
              <a:rPr lang="en-US" sz="1400" dirty="0">
                <a:cs typeface="Arial"/>
              </a:rPr>
              <a:t>Dataset</a:t>
            </a:r>
            <a:endParaRPr lang="en-US" sz="140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12E297-9E91-B5BA-F654-FA25D670AA34}"/>
              </a:ext>
            </a:extLst>
          </p:cNvPr>
          <p:cNvSpPr txBox="1"/>
          <p:nvPr/>
        </p:nvSpPr>
        <p:spPr>
          <a:xfrm>
            <a:off x="3218039" y="748595"/>
            <a:ext cx="2056693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Arial"/>
              </a:rPr>
              <a:t>Large Language Model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672BFF-6ACD-4C4F-46F5-4D2F7C80B78C}"/>
              </a:ext>
            </a:extLst>
          </p:cNvPr>
          <p:cNvSpPr txBox="1"/>
          <p:nvPr/>
        </p:nvSpPr>
        <p:spPr>
          <a:xfrm>
            <a:off x="5357989" y="750711"/>
            <a:ext cx="27516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Arial"/>
              </a:rPr>
              <a:t>(Unsupervised Learning)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4B360-8CBB-0627-E554-DFD85BD62BFF}"/>
              </a:ext>
            </a:extLst>
          </p:cNvPr>
          <p:cNvSpPr txBox="1"/>
          <p:nvPr/>
        </p:nvSpPr>
        <p:spPr>
          <a:xfrm>
            <a:off x="3638267" y="3775428"/>
            <a:ext cx="205669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Arial"/>
              </a:rPr>
              <a:t>Trained and Finetuned Large Language Model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4A225-1BB3-77EE-AAD1-ADC3E7705B18}"/>
              </a:ext>
            </a:extLst>
          </p:cNvPr>
          <p:cNvSpPr txBox="1"/>
          <p:nvPr/>
        </p:nvSpPr>
        <p:spPr>
          <a:xfrm>
            <a:off x="914823" y="3761316"/>
            <a:ext cx="226835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Arial"/>
              </a:rPr>
              <a:t>What is the capital of the United States of America?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1B0AC2-8F9C-0BBA-AEB5-BBC3A11A8E7B}"/>
              </a:ext>
            </a:extLst>
          </p:cNvPr>
          <p:cNvSpPr txBox="1"/>
          <p:nvPr/>
        </p:nvSpPr>
        <p:spPr>
          <a:xfrm>
            <a:off x="6150045" y="3662539"/>
            <a:ext cx="2056693" cy="738664"/>
          </a:xfrm>
          <a:prstGeom prst="rect">
            <a:avLst/>
          </a:prstGeom>
          <a:solidFill>
            <a:srgbClr val="F1798E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Arial"/>
              </a:rPr>
              <a:t>The Capital of United States of America is Washington DC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355724-BD5D-E5C6-C882-4613DBC97B0F}"/>
              </a:ext>
            </a:extLst>
          </p:cNvPr>
          <p:cNvSpPr txBox="1"/>
          <p:nvPr/>
        </p:nvSpPr>
        <p:spPr>
          <a:xfrm>
            <a:off x="1499023" y="4294715"/>
            <a:ext cx="110842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cs typeface="Arial"/>
              </a:rPr>
              <a:t>(Prompt)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7A18A-1A6D-B024-BB94-77F6E6ECAD4C}"/>
              </a:ext>
            </a:extLst>
          </p:cNvPr>
          <p:cNvSpPr txBox="1"/>
          <p:nvPr/>
        </p:nvSpPr>
        <p:spPr>
          <a:xfrm>
            <a:off x="6536690" y="4400548"/>
            <a:ext cx="142592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cs typeface="Arial"/>
              </a:rPr>
              <a:t>(Response)</a:t>
            </a:r>
            <a:endParaRPr lang="en-US" sz="1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2F815C7-3A7C-2E29-A6DE-9DB5AE7DF0AB}"/>
              </a:ext>
            </a:extLst>
          </p:cNvPr>
          <p:cNvSpPr txBox="1">
            <a:spLocks/>
          </p:cNvSpPr>
          <p:nvPr/>
        </p:nvSpPr>
        <p:spPr>
          <a:xfrm>
            <a:off x="313988" y="1583357"/>
            <a:ext cx="2274586" cy="441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75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50" dirty="0">
                <a:latin typeface="Arial"/>
                <a:cs typeface="Arial"/>
              </a:rPr>
              <a:t>LLM Finetuning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A9FB4A-2556-77C8-3A59-8AF44E346B3D}"/>
              </a:ext>
            </a:extLst>
          </p:cNvPr>
          <p:cNvSpPr txBox="1"/>
          <p:nvPr/>
        </p:nvSpPr>
        <p:spPr>
          <a:xfrm>
            <a:off x="840034" y="2301381"/>
            <a:ext cx="234597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Arial"/>
              </a:rPr>
              <a:t>Labeled Text 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90DA2-BBEC-E1CC-F0AE-F4486B4341CE}"/>
              </a:ext>
            </a:extLst>
          </p:cNvPr>
          <p:cNvSpPr txBox="1"/>
          <p:nvPr/>
        </p:nvSpPr>
        <p:spPr>
          <a:xfrm>
            <a:off x="3641090" y="2195548"/>
            <a:ext cx="205669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Arial"/>
              </a:rPr>
              <a:t>Pretrained Large Language Model</a:t>
            </a:r>
            <a:endParaRPr lang="en-US" sz="1400" dirty="0"/>
          </a:p>
        </p:txBody>
      </p:sp>
      <p:cxnSp>
        <p:nvCxnSpPr>
          <p:cNvPr id="19" name="Google Shape;98;p14">
            <a:extLst>
              <a:ext uri="{FF2B5EF4-FFF2-40B4-BE49-F238E27FC236}">
                <a16:creationId xmlns:a16="http://schemas.microsoft.com/office/drawing/2014/main" id="{90CF326B-B1DE-D417-19C4-0B8175FB557A}"/>
              </a:ext>
            </a:extLst>
          </p:cNvPr>
          <p:cNvCxnSpPr>
            <a:cxnSpLocks/>
          </p:cNvCxnSpPr>
          <p:nvPr/>
        </p:nvCxnSpPr>
        <p:spPr>
          <a:xfrm>
            <a:off x="3189747" y="2456106"/>
            <a:ext cx="451788" cy="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9A802C-84B4-B4D0-1915-2B11359E4C5C}"/>
              </a:ext>
            </a:extLst>
          </p:cNvPr>
          <p:cNvSpPr txBox="1"/>
          <p:nvPr/>
        </p:nvSpPr>
        <p:spPr>
          <a:xfrm>
            <a:off x="5752817" y="2303497"/>
            <a:ext cx="27516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Arial"/>
              </a:rPr>
              <a:t>(Supervised Learning)</a:t>
            </a:r>
            <a:endParaRPr lang="en-US" sz="1400" dirty="0"/>
          </a:p>
        </p:txBody>
      </p:sp>
      <p:cxnSp>
        <p:nvCxnSpPr>
          <p:cNvPr id="21" name="Google Shape;98;p14">
            <a:extLst>
              <a:ext uri="{FF2B5EF4-FFF2-40B4-BE49-F238E27FC236}">
                <a16:creationId xmlns:a16="http://schemas.microsoft.com/office/drawing/2014/main" id="{C491A266-A513-F5FD-B27D-D264E7D74D6D}"/>
              </a:ext>
            </a:extLst>
          </p:cNvPr>
          <p:cNvCxnSpPr>
            <a:cxnSpLocks/>
          </p:cNvCxnSpPr>
          <p:nvPr/>
        </p:nvCxnSpPr>
        <p:spPr>
          <a:xfrm>
            <a:off x="2766696" y="903319"/>
            <a:ext cx="451788" cy="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98;p14">
            <a:extLst>
              <a:ext uri="{FF2B5EF4-FFF2-40B4-BE49-F238E27FC236}">
                <a16:creationId xmlns:a16="http://schemas.microsoft.com/office/drawing/2014/main" id="{299BA332-6520-97DD-3429-4499E6ECA3AC}"/>
              </a:ext>
            </a:extLst>
          </p:cNvPr>
          <p:cNvCxnSpPr>
            <a:cxnSpLocks/>
          </p:cNvCxnSpPr>
          <p:nvPr/>
        </p:nvCxnSpPr>
        <p:spPr>
          <a:xfrm>
            <a:off x="3179869" y="4021874"/>
            <a:ext cx="451788" cy="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98;p14">
            <a:extLst>
              <a:ext uri="{FF2B5EF4-FFF2-40B4-BE49-F238E27FC236}">
                <a16:creationId xmlns:a16="http://schemas.microsoft.com/office/drawing/2014/main" id="{4A52FA44-8150-5F3D-A12F-B5E24374A4A4}"/>
              </a:ext>
            </a:extLst>
          </p:cNvPr>
          <p:cNvCxnSpPr>
            <a:cxnSpLocks/>
          </p:cNvCxnSpPr>
          <p:nvPr/>
        </p:nvCxnSpPr>
        <p:spPr>
          <a:xfrm>
            <a:off x="5698702" y="4021874"/>
            <a:ext cx="451788" cy="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80373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F829-0AD1-249B-729A-6C6E85EED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Pretraining is Expensive</a:t>
            </a:r>
          </a:p>
        </p:txBody>
      </p:sp>
      <p:pic>
        <p:nvPicPr>
          <p:cNvPr id="2050" name="Picture 2" descr="llama-2.ai">
            <a:extLst>
              <a:ext uri="{FF2B5EF4-FFF2-40B4-BE49-F238E27FC236}">
                <a16:creationId xmlns:a16="http://schemas.microsoft.com/office/drawing/2014/main" id="{53072C4B-B7E1-695B-CC57-D65CD2B91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r="4644"/>
          <a:stretch/>
        </p:blipFill>
        <p:spPr bwMode="auto">
          <a:xfrm>
            <a:off x="4678018" y="1512971"/>
            <a:ext cx="4024126" cy="271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7FA6D1-B1AC-7698-76DA-8BAF2C19EE16}"/>
              </a:ext>
            </a:extLst>
          </p:cNvPr>
          <p:cNvSpPr txBox="1"/>
          <p:nvPr/>
        </p:nvSpPr>
        <p:spPr>
          <a:xfrm>
            <a:off x="313987" y="933489"/>
            <a:ext cx="396453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LLM training is expensive as they are trained on extremely large datasets, often comprising trillions of tokens. This necessitates significant data storage and management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LLMs are trained on thousands of GPUs and take over weeks to months to achieve </a:t>
            </a:r>
            <a:r>
              <a:rPr lang="en-US" sz="1600" dirty="0"/>
              <a:t>optimal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Meta trained LLaMA-3 model on 16k H100 GPUs for several weeks</a:t>
            </a:r>
          </a:p>
        </p:txBody>
      </p:sp>
    </p:spTree>
    <p:extLst>
      <p:ext uri="{BB962C8B-B14F-4D97-AF65-F5344CB8AC3E}">
        <p14:creationId xmlns:p14="http://schemas.microsoft.com/office/powerpoint/2010/main" val="1550329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97021-78D6-315C-6A93-995FCBFA1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61" y="162782"/>
            <a:ext cx="8828350" cy="441773"/>
          </a:xfrm>
        </p:spPr>
        <p:txBody>
          <a:bodyPr>
            <a:noAutofit/>
          </a:bodyPr>
          <a:lstStyle/>
          <a:p>
            <a:pPr algn="ctr"/>
            <a:r>
              <a:rPr lang="en-US" sz="2200" dirty="0">
                <a:solidFill>
                  <a:srgbClr val="1A1918"/>
                </a:solidFill>
                <a:latin typeface="Arial"/>
                <a:cs typeface="Arial"/>
              </a:rPr>
              <a:t>Challenge for LLM Inference and deployment: Colossal Sizes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8119E-3413-3A52-CDED-E74A2D5CF231}"/>
              </a:ext>
            </a:extLst>
          </p:cNvPr>
          <p:cNvSpPr txBox="1"/>
          <p:nvPr/>
        </p:nvSpPr>
        <p:spPr>
          <a:xfrm>
            <a:off x="515132" y="723639"/>
            <a:ext cx="843471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350" dirty="0"/>
              <a:t>Despite being powerful, LLMs are hard to serve</a:t>
            </a:r>
            <a:endParaRPr lang="en-US" sz="135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350" dirty="0"/>
              <a:t>LLM sizes and computation are increasing exponentially</a:t>
            </a:r>
            <a:endParaRPr lang="en-US" sz="135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350" dirty="0"/>
              <a:t>We need model compression techniques and system support to bridge the gap</a:t>
            </a:r>
            <a:endParaRPr lang="en-US" sz="1350"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CC614-DE98-B9A7-9AB6-A12F22A88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2030730"/>
            <a:ext cx="6842760" cy="2613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E380D9-12AA-C6E6-5A45-CE924C187C85}"/>
              </a:ext>
            </a:extLst>
          </p:cNvPr>
          <p:cNvSpPr txBox="1"/>
          <p:nvPr/>
        </p:nvSpPr>
        <p:spPr>
          <a:xfrm>
            <a:off x="5585460" y="464439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Lin et al. AWQ: Activation-aware Weight Quantization for LLM Compression and Acceleration</a:t>
            </a:r>
            <a:endParaRPr lang="en-US" sz="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041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B055E-547A-3DEB-A10C-43463E7F1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11" y="224457"/>
            <a:ext cx="6973586" cy="441773"/>
          </a:xfrm>
        </p:spPr>
        <p:txBody>
          <a:bodyPr>
            <a:normAutofit/>
          </a:bodyPr>
          <a:lstStyle/>
          <a:p>
            <a:r>
              <a:rPr lang="en-US" sz="2450" dirty="0">
                <a:latin typeface="Arial"/>
                <a:cs typeface="Arial"/>
              </a:rPr>
              <a:t>LLM Inference is also very “Expensive”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92FD7D6-B7C2-7FEE-310A-607B69082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36" y="1286924"/>
            <a:ext cx="4698153" cy="28933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39273-39F7-8B1C-4AC4-3ACB017290B4}"/>
              </a:ext>
            </a:extLst>
          </p:cNvPr>
          <p:cNvSpPr txBox="1"/>
          <p:nvPr/>
        </p:nvSpPr>
        <p:spPr>
          <a:xfrm>
            <a:off x="378177" y="828332"/>
            <a:ext cx="3364090" cy="34932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300" dirty="0">
                <a:latin typeface="Arial"/>
                <a:ea typeface="+mn-lt"/>
                <a:cs typeface="Arial"/>
              </a:rPr>
              <a:t>LLMs, with billions of parameters, can be slow during inference due to the computational load required to process large amounts of data.</a:t>
            </a:r>
            <a:endParaRPr lang="en-US" sz="13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300" dirty="0">
              <a:latin typeface="Arial"/>
              <a:ea typeface="+mn-lt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300" dirty="0">
                <a:latin typeface="Arial"/>
                <a:ea typeface="+mn-lt"/>
                <a:cs typeface="Arial"/>
              </a:rPr>
              <a:t>Many applications require real time responses from LLMs, which can be challenging.</a:t>
            </a:r>
            <a:endParaRPr lang="en-US" sz="13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3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300" dirty="0">
                <a:latin typeface="Arial"/>
                <a:cs typeface="Arial"/>
              </a:rPr>
              <a:t>The high computational demands of LLMs translate into significant operational costs. </a:t>
            </a:r>
            <a:endParaRPr lang="en-US" sz="1300">
              <a:latin typeface="Arial"/>
              <a:cs typeface="Arial" panose="020B0604020202020204"/>
            </a:endParaRPr>
          </a:p>
          <a:p>
            <a:pPr marL="285750" indent="-285750">
              <a:buFont typeface="Arial"/>
              <a:buChar char="•"/>
            </a:pPr>
            <a:endParaRPr lang="en-US" sz="13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300" dirty="0">
                <a:latin typeface="Arial"/>
                <a:cs typeface="Arial"/>
              </a:rPr>
              <a:t>LLM Inference optimization methods reduces energy consumption and hardware requirements, making deployments more cost-effective</a:t>
            </a:r>
            <a:endParaRPr lang="en-US" sz="130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3AFAA7-EA4D-D64F-0F79-55BD80CB8B18}"/>
              </a:ext>
            </a:extLst>
          </p:cNvPr>
          <p:cNvSpPr txBox="1"/>
          <p:nvPr/>
        </p:nvSpPr>
        <p:spPr>
          <a:xfrm>
            <a:off x="5196840" y="4827270"/>
            <a:ext cx="310896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https://www.interconnects.ai/p/llama-3-and-scaling-open-llms</a:t>
            </a:r>
          </a:p>
        </p:txBody>
      </p:sp>
    </p:spTree>
    <p:extLst>
      <p:ext uri="{BB962C8B-B14F-4D97-AF65-F5344CB8AC3E}">
        <p14:creationId xmlns:p14="http://schemas.microsoft.com/office/powerpoint/2010/main" val="2318990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F8B62-96E7-F912-33AC-6A8AD03E4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2247"/>
            <a:ext cx="8520600" cy="5727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500" dirty="0">
                <a:solidFill>
                  <a:schemeClr val="dk1"/>
                </a:solidFill>
                <a:latin typeface="Arial"/>
                <a:cs typeface="Arial"/>
              </a:rPr>
              <a:t>Why LLM Inference is Expensive?</a:t>
            </a:r>
            <a:endParaRPr lang="en-US" sz="2500" b="0" dirty="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GB" sz="2500" b="0" dirty="0"/>
          </a:p>
          <a:p>
            <a:endParaRPr lang="en-US" sz="24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4A126-1875-ECBF-96B4-07B426EF2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57" y="664533"/>
            <a:ext cx="8457918" cy="402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B1BC4-3495-000C-4211-D399224A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77" y="97457"/>
            <a:ext cx="8173030" cy="441773"/>
          </a:xfrm>
        </p:spPr>
        <p:txBody>
          <a:bodyPr/>
          <a:lstStyle/>
          <a:p>
            <a:r>
              <a:rPr lang="en-US" sz="2450" dirty="0">
                <a:latin typeface="Arial"/>
                <a:cs typeface="Arial"/>
              </a:rPr>
              <a:t>LLM Inference – Basic Terms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7C13E-C623-C061-717C-1EE05E1C14DF}"/>
              </a:ext>
            </a:extLst>
          </p:cNvPr>
          <p:cNvSpPr txBox="1"/>
          <p:nvPr/>
        </p:nvSpPr>
        <p:spPr>
          <a:xfrm>
            <a:off x="802575" y="623046"/>
            <a:ext cx="742963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350" b="1" dirty="0">
                <a:ea typeface="+mn-lt"/>
                <a:cs typeface="+mn-lt"/>
              </a:rPr>
              <a:t>Input Length: </a:t>
            </a:r>
            <a:r>
              <a:rPr lang="en-US" sz="1350" dirty="0">
                <a:ea typeface="+mn-lt"/>
                <a:cs typeface="+mn-lt"/>
              </a:rPr>
              <a:t>Input Length refers to the total number of tokens given to an LLM as input prompt for a single query. </a:t>
            </a:r>
          </a:p>
          <a:p>
            <a:pPr algn="just"/>
            <a:endParaRPr lang="en-US" sz="1350" dirty="0">
              <a:ea typeface="+mn-lt"/>
              <a:cs typeface="+mn-lt"/>
            </a:endParaRPr>
          </a:p>
          <a:p>
            <a:pPr algn="just"/>
            <a:r>
              <a:rPr lang="en-US" sz="1350" b="1" dirty="0">
                <a:ea typeface="+mn-lt"/>
                <a:cs typeface="+mn-lt"/>
              </a:rPr>
              <a:t>Output Length: </a:t>
            </a:r>
            <a:r>
              <a:rPr lang="en-US" sz="1350" dirty="0">
                <a:ea typeface="+mn-lt"/>
                <a:cs typeface="+mn-lt"/>
              </a:rPr>
              <a:t>Output Size, also referred to as maximum new tokens is the number of tokens produced by the model as a response to a single input prompt. </a:t>
            </a:r>
            <a:endParaRPr lang="en-US" sz="1350">
              <a:cs typeface="Arial" panose="020B0604020202020204"/>
            </a:endParaRPr>
          </a:p>
          <a:p>
            <a:pPr algn="just"/>
            <a:endParaRPr lang="en-US" sz="1350" dirty="0">
              <a:ea typeface="+mn-lt"/>
              <a:cs typeface="+mn-lt"/>
            </a:endParaRPr>
          </a:p>
          <a:p>
            <a:pPr algn="just"/>
            <a:r>
              <a:rPr lang="en-US" sz="1350" b="1" dirty="0">
                <a:ea typeface="+mn-lt"/>
                <a:cs typeface="+mn-lt"/>
              </a:rPr>
              <a:t>Batch Size: </a:t>
            </a:r>
            <a:r>
              <a:rPr lang="en-US" sz="1350" dirty="0">
                <a:ea typeface="+mn-lt"/>
                <a:cs typeface="+mn-lt"/>
              </a:rPr>
              <a:t>Batch Size refers to the number of input sequences processed and new output sequences produced simultaneously.</a:t>
            </a:r>
            <a:endParaRPr lang="en-US" sz="135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5DE76-88D1-AE56-FB31-86E06063294C}"/>
              </a:ext>
            </a:extLst>
          </p:cNvPr>
          <p:cNvSpPr txBox="1"/>
          <p:nvPr/>
        </p:nvSpPr>
        <p:spPr>
          <a:xfrm>
            <a:off x="2286704" y="2829983"/>
            <a:ext cx="1181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.. … … 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61AE2-96C5-ED05-5E43-B920B48626B9}"/>
              </a:ext>
            </a:extLst>
          </p:cNvPr>
          <p:cNvSpPr txBox="1"/>
          <p:nvPr/>
        </p:nvSpPr>
        <p:spPr>
          <a:xfrm>
            <a:off x="5546371" y="2829983"/>
            <a:ext cx="1181805" cy="369332"/>
          </a:xfrm>
          <a:prstGeom prst="rect">
            <a:avLst/>
          </a:prstGeom>
          <a:solidFill>
            <a:srgbClr val="F1798E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.. … … ...</a:t>
            </a:r>
          </a:p>
        </p:txBody>
      </p:sp>
      <p:cxnSp>
        <p:nvCxnSpPr>
          <p:cNvPr id="12" name="Google Shape;98;p14">
            <a:extLst>
              <a:ext uri="{FF2B5EF4-FFF2-40B4-BE49-F238E27FC236}">
                <a16:creationId xmlns:a16="http://schemas.microsoft.com/office/drawing/2014/main" id="{B9199263-6463-D3B5-93AC-88C7A09BBAFC}"/>
              </a:ext>
            </a:extLst>
          </p:cNvPr>
          <p:cNvCxnSpPr>
            <a:cxnSpLocks/>
          </p:cNvCxnSpPr>
          <p:nvPr/>
        </p:nvCxnSpPr>
        <p:spPr>
          <a:xfrm>
            <a:off x="3514582" y="2963542"/>
            <a:ext cx="402400" cy="59266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98;p14">
            <a:extLst>
              <a:ext uri="{FF2B5EF4-FFF2-40B4-BE49-F238E27FC236}">
                <a16:creationId xmlns:a16="http://schemas.microsoft.com/office/drawing/2014/main" id="{1CE48A30-E443-3442-A953-15C790CC4CB0}"/>
              </a:ext>
            </a:extLst>
          </p:cNvPr>
          <p:cNvCxnSpPr>
            <a:cxnSpLocks/>
          </p:cNvCxnSpPr>
          <p:nvPr/>
        </p:nvCxnSpPr>
        <p:spPr>
          <a:xfrm flipV="1">
            <a:off x="5038584" y="2998821"/>
            <a:ext cx="487066" cy="62794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42A1C68-4EB8-5B09-49F5-C20EA913C9C0}"/>
              </a:ext>
            </a:extLst>
          </p:cNvPr>
          <p:cNvSpPr txBox="1"/>
          <p:nvPr/>
        </p:nvSpPr>
        <p:spPr>
          <a:xfrm>
            <a:off x="3951815" y="3387373"/>
            <a:ext cx="113947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LLM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22D0B0-E014-3BC5-00E5-B817320981F6}"/>
              </a:ext>
            </a:extLst>
          </p:cNvPr>
          <p:cNvSpPr txBox="1"/>
          <p:nvPr/>
        </p:nvSpPr>
        <p:spPr>
          <a:xfrm>
            <a:off x="2286704" y="3387372"/>
            <a:ext cx="1181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.. … … 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7691D-7F64-1BD9-13CC-23CD4953EA4C}"/>
              </a:ext>
            </a:extLst>
          </p:cNvPr>
          <p:cNvSpPr txBox="1"/>
          <p:nvPr/>
        </p:nvSpPr>
        <p:spPr>
          <a:xfrm>
            <a:off x="5546371" y="3387372"/>
            <a:ext cx="1181805" cy="369332"/>
          </a:xfrm>
          <a:prstGeom prst="rect">
            <a:avLst/>
          </a:prstGeom>
          <a:solidFill>
            <a:srgbClr val="F1798E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.. … … ...</a:t>
            </a:r>
          </a:p>
        </p:txBody>
      </p:sp>
      <p:cxnSp>
        <p:nvCxnSpPr>
          <p:cNvPr id="17" name="Google Shape;98;p14">
            <a:extLst>
              <a:ext uri="{FF2B5EF4-FFF2-40B4-BE49-F238E27FC236}">
                <a16:creationId xmlns:a16="http://schemas.microsoft.com/office/drawing/2014/main" id="{F8B9AA49-8BC5-0EB5-0140-BD15CA69FFE6}"/>
              </a:ext>
            </a:extLst>
          </p:cNvPr>
          <p:cNvCxnSpPr>
            <a:cxnSpLocks/>
          </p:cNvCxnSpPr>
          <p:nvPr/>
        </p:nvCxnSpPr>
        <p:spPr>
          <a:xfrm flipV="1">
            <a:off x="3472250" y="3570321"/>
            <a:ext cx="451788" cy="705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98;p14">
            <a:extLst>
              <a:ext uri="{FF2B5EF4-FFF2-40B4-BE49-F238E27FC236}">
                <a16:creationId xmlns:a16="http://schemas.microsoft.com/office/drawing/2014/main" id="{808127B5-672F-FBDC-F223-8B832927A056}"/>
              </a:ext>
            </a:extLst>
          </p:cNvPr>
          <p:cNvCxnSpPr>
            <a:cxnSpLocks/>
          </p:cNvCxnSpPr>
          <p:nvPr/>
        </p:nvCxnSpPr>
        <p:spPr>
          <a:xfrm flipV="1">
            <a:off x="5095028" y="3570321"/>
            <a:ext cx="451788" cy="705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5B694E-A75C-A446-26E6-E19B59338BF3}"/>
              </a:ext>
            </a:extLst>
          </p:cNvPr>
          <p:cNvSpPr txBox="1"/>
          <p:nvPr/>
        </p:nvSpPr>
        <p:spPr>
          <a:xfrm>
            <a:off x="2279648" y="3895372"/>
            <a:ext cx="1181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.. … … ...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C3302A-6368-E50E-B41F-D98F1A7405D4}"/>
              </a:ext>
            </a:extLst>
          </p:cNvPr>
          <p:cNvSpPr txBox="1"/>
          <p:nvPr/>
        </p:nvSpPr>
        <p:spPr>
          <a:xfrm>
            <a:off x="5539315" y="3895372"/>
            <a:ext cx="1181805" cy="369332"/>
          </a:xfrm>
          <a:prstGeom prst="rect">
            <a:avLst/>
          </a:prstGeom>
          <a:solidFill>
            <a:srgbClr val="F1798E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.. … … ...</a:t>
            </a:r>
          </a:p>
        </p:txBody>
      </p:sp>
      <p:cxnSp>
        <p:nvCxnSpPr>
          <p:cNvPr id="22" name="Google Shape;98;p14">
            <a:extLst>
              <a:ext uri="{FF2B5EF4-FFF2-40B4-BE49-F238E27FC236}">
                <a16:creationId xmlns:a16="http://schemas.microsoft.com/office/drawing/2014/main" id="{C0E6370E-F827-719A-11A2-F02206E9745D}"/>
              </a:ext>
            </a:extLst>
          </p:cNvPr>
          <p:cNvCxnSpPr>
            <a:cxnSpLocks/>
          </p:cNvCxnSpPr>
          <p:nvPr/>
        </p:nvCxnSpPr>
        <p:spPr>
          <a:xfrm flipV="1">
            <a:off x="3486360" y="3605599"/>
            <a:ext cx="409456" cy="47977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98;p14">
            <a:extLst>
              <a:ext uri="{FF2B5EF4-FFF2-40B4-BE49-F238E27FC236}">
                <a16:creationId xmlns:a16="http://schemas.microsoft.com/office/drawing/2014/main" id="{A1147050-045A-7BEC-EE90-0DB481A94308}"/>
              </a:ext>
            </a:extLst>
          </p:cNvPr>
          <p:cNvCxnSpPr>
            <a:cxnSpLocks/>
          </p:cNvCxnSpPr>
          <p:nvPr/>
        </p:nvCxnSpPr>
        <p:spPr>
          <a:xfrm>
            <a:off x="5116194" y="3591487"/>
            <a:ext cx="409455" cy="49388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28032A1-0973-3BA6-3BCF-34833A9FB9FC}"/>
              </a:ext>
            </a:extLst>
          </p:cNvPr>
          <p:cNvSpPr txBox="1"/>
          <p:nvPr/>
        </p:nvSpPr>
        <p:spPr>
          <a:xfrm rot="16200000">
            <a:off x="1471788" y="3415593"/>
            <a:ext cx="11486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Batch Size</a:t>
            </a:r>
            <a:endParaRPr lang="en-US" sz="1400"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D7FC23-3564-3CE9-E38E-129FC5092BDD}"/>
              </a:ext>
            </a:extLst>
          </p:cNvPr>
          <p:cNvSpPr txBox="1"/>
          <p:nvPr/>
        </p:nvSpPr>
        <p:spPr>
          <a:xfrm rot="16200000">
            <a:off x="6417732" y="3415593"/>
            <a:ext cx="11486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Batch Size</a:t>
            </a:r>
            <a:endParaRPr lang="en-US" sz="1400"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2B8D76-0BFC-7762-EC49-2DA7C9A7A20C}"/>
              </a:ext>
            </a:extLst>
          </p:cNvPr>
          <p:cNvSpPr txBox="1"/>
          <p:nvPr/>
        </p:nvSpPr>
        <p:spPr>
          <a:xfrm>
            <a:off x="2191456" y="4255205"/>
            <a:ext cx="13814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Input Length </a:t>
            </a:r>
            <a:endParaRPr lang="en-US" sz="1400" dirty="0"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56674-6EE2-1345-E542-6830C0CE91EE}"/>
              </a:ext>
            </a:extLst>
          </p:cNvPr>
          <p:cNvSpPr txBox="1"/>
          <p:nvPr/>
        </p:nvSpPr>
        <p:spPr>
          <a:xfrm>
            <a:off x="5451123" y="4255205"/>
            <a:ext cx="13814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Output Length </a:t>
            </a:r>
            <a:endParaRPr lang="en-US" sz="1400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0CD3A1-A547-EA39-48BC-3D99D02E78B5}"/>
              </a:ext>
            </a:extLst>
          </p:cNvPr>
          <p:cNvSpPr txBox="1"/>
          <p:nvPr/>
        </p:nvSpPr>
        <p:spPr>
          <a:xfrm>
            <a:off x="2205567" y="2512483"/>
            <a:ext cx="13814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Prompts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7EB41-ACA5-3F50-3AE8-71857CCF47A7}"/>
              </a:ext>
            </a:extLst>
          </p:cNvPr>
          <p:cNvSpPr txBox="1"/>
          <p:nvPr/>
        </p:nvSpPr>
        <p:spPr>
          <a:xfrm>
            <a:off x="5465234" y="2512483"/>
            <a:ext cx="13814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Responses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544788"/>
      </p:ext>
    </p:extLst>
  </p:cSld>
  <p:clrMapOvr>
    <a:masterClrMapping/>
  </p:clrMapOvr>
</p:sld>
</file>

<file path=ppt/theme/theme1.xml><?xml version="1.0" encoding="utf-8"?>
<a:theme xmlns:a="http://schemas.openxmlformats.org/drawingml/2006/main" name="ALCF-HandsOnWorkshop-Slides-2024">
  <a:themeElements>
    <a:clrScheme name="Blue Theme">
      <a:dk1>
        <a:srgbClr val="000000"/>
      </a:dk1>
      <a:lt1>
        <a:srgbClr val="FFFFFF"/>
      </a:lt1>
      <a:dk2>
        <a:srgbClr val="1D1651"/>
      </a:dk2>
      <a:lt2>
        <a:srgbClr val="6D6B76"/>
      </a:lt2>
      <a:accent1>
        <a:srgbClr val="281B57"/>
      </a:accent1>
      <a:accent2>
        <a:srgbClr val="1E8BC9"/>
      </a:accent2>
      <a:accent3>
        <a:srgbClr val="640433"/>
      </a:accent3>
      <a:accent4>
        <a:srgbClr val="D03E53"/>
      </a:accent4>
      <a:accent5>
        <a:srgbClr val="EC6358"/>
      </a:accent5>
      <a:accent6>
        <a:srgbClr val="107970"/>
      </a:accent6>
      <a:hlink>
        <a:srgbClr val="0D63AD"/>
      </a:hlink>
      <a:folHlink>
        <a:srgbClr val="179E8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8CFE6666-2929-334A-89BA-4791E07FC43F}" vid="{014BCC33-9C04-1A4D-ACD6-80E4AF660C68}"/>
    </a:ext>
  </a:extLst>
</a:theme>
</file>

<file path=ppt/theme/theme2.xml><?xml version="1.0" encoding="utf-8"?>
<a:theme xmlns:a="http://schemas.openxmlformats.org/drawingml/2006/main" name="2_Office Theme">
  <a:themeElements>
    <a:clrScheme name="New ALCF Pale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81B57"/>
      </a:accent1>
      <a:accent2>
        <a:srgbClr val="1E8BC9"/>
      </a:accent2>
      <a:accent3>
        <a:srgbClr val="640433"/>
      </a:accent3>
      <a:accent4>
        <a:srgbClr val="D03E53"/>
      </a:accent4>
      <a:accent5>
        <a:srgbClr val="EC6358"/>
      </a:accent5>
      <a:accent6>
        <a:srgbClr val="107970"/>
      </a:accent6>
      <a:hlink>
        <a:srgbClr val="0D63AD"/>
      </a:hlink>
      <a:folHlink>
        <a:srgbClr val="179E8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8CFE6666-2929-334A-89BA-4791E07FC43F}" vid="{0B6C97CC-27B7-084C-94E2-95D0DDDE03C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ALCF-HandsOnWorkshop-Slides-2024</Template>
  <TotalTime>1965</TotalTime>
  <Words>1639</Words>
  <Application>Microsoft Office PowerPoint</Application>
  <PresentationFormat>On-screen Show (16:9)</PresentationFormat>
  <Paragraphs>265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Courier New</vt:lpstr>
      <vt:lpstr>Roboto</vt:lpstr>
      <vt:lpstr>System Font Regular</vt:lpstr>
      <vt:lpstr>Wingdings</vt:lpstr>
      <vt:lpstr>ALCF-HandsOnWorkshop-Slides-2024</vt:lpstr>
      <vt:lpstr>2_Office Theme</vt:lpstr>
      <vt:lpstr>Inference Optimizations of Large Language Models on AI Accelerators</vt:lpstr>
      <vt:lpstr>PowerPoint Presentation</vt:lpstr>
      <vt:lpstr>Large Language Models (LLMs)</vt:lpstr>
      <vt:lpstr>LLM Pretraining</vt:lpstr>
      <vt:lpstr>Pretraining is Expensive</vt:lpstr>
      <vt:lpstr>Challenge for LLM Inference and deployment: Colossal Sizes</vt:lpstr>
      <vt:lpstr>LLM Inference is also very “Expensive”</vt:lpstr>
      <vt:lpstr>Why LLM Inference is Expensive?  </vt:lpstr>
      <vt:lpstr>LLM Inference – Basic Terms</vt:lpstr>
      <vt:lpstr>Performance Metrics</vt:lpstr>
      <vt:lpstr>Surge in AI Hardware Accelerators</vt:lpstr>
      <vt:lpstr>Impact of Batch Size, Input &amp; Output Length</vt:lpstr>
      <vt:lpstr>LLM-Inference-Bench: Bridging LLMs, Accelerators and Frameworks</vt:lpstr>
      <vt:lpstr>AI Accelerators for LLMs</vt:lpstr>
      <vt:lpstr>Open Source LLMs</vt:lpstr>
      <vt:lpstr>Classification of LLM Inference Methods</vt:lpstr>
      <vt:lpstr>Classification of LLM Inference Methods</vt:lpstr>
      <vt:lpstr>Transformer Model</vt:lpstr>
      <vt:lpstr>Multi-head Attention (MHA) vs Group Query Attention (GQA)</vt:lpstr>
      <vt:lpstr>MHSA vs GQA Comparison</vt:lpstr>
      <vt:lpstr>Mixture of Experts (MoE)</vt:lpstr>
      <vt:lpstr>MoE vs Dense LLMs</vt:lpstr>
      <vt:lpstr>LLM-Inference-Bench: Bridging LLMs, Accelerators and Frameworks</vt:lpstr>
      <vt:lpstr>Model Comparison </vt:lpstr>
      <vt:lpstr>LLM-Inference-Bench: Bridging LLMs, Accelerators and Frameworks</vt:lpstr>
      <vt:lpstr>Framework Comparison</vt:lpstr>
      <vt:lpstr>LLM-Inference-Bench: Bridging LLMs, Accelerators and Frameworks</vt:lpstr>
      <vt:lpstr>Accelerator Comparison</vt:lpstr>
      <vt:lpstr>LLM Inference Publication</vt:lpstr>
      <vt:lpstr>Rise in Evaluation Frameworks</vt:lpstr>
      <vt:lpstr>Perplexity vs Speed</vt:lpstr>
      <vt:lpstr>ALCF Resources</vt:lpstr>
      <vt:lpstr>LLM Projects at Argonne National Lab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Soroko, Sonya</dc:creator>
  <cp:lastModifiedBy>Chitty-Venkata, Krishna Teja</cp:lastModifiedBy>
  <cp:revision>3975</cp:revision>
  <dcterms:created xsi:type="dcterms:W3CDTF">2024-02-05T17:42:20Z</dcterms:created>
  <dcterms:modified xsi:type="dcterms:W3CDTF">2024-12-03T18:56:18Z</dcterms:modified>
</cp:coreProperties>
</file>